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8" r:id="rId3"/>
    <p:sldMasterId id="2147483719" r:id="rId4"/>
    <p:sldMasterId id="2147483746" r:id="rId5"/>
    <p:sldMasterId id="2147483762" r:id="rId6"/>
  </p:sldMasterIdLst>
  <p:notesMasterIdLst>
    <p:notesMasterId r:id="rId43"/>
  </p:notesMasterIdLst>
  <p:sldIdLst>
    <p:sldId id="298" r:id="rId7"/>
    <p:sldId id="289" r:id="rId8"/>
    <p:sldId id="267" r:id="rId9"/>
    <p:sldId id="1577" r:id="rId10"/>
    <p:sldId id="269" r:id="rId11"/>
    <p:sldId id="1603" r:id="rId12"/>
    <p:sldId id="258" r:id="rId13"/>
    <p:sldId id="257" r:id="rId14"/>
    <p:sldId id="1429" r:id="rId15"/>
    <p:sldId id="1430" r:id="rId16"/>
    <p:sldId id="1431" r:id="rId17"/>
    <p:sldId id="313" r:id="rId18"/>
    <p:sldId id="280" r:id="rId19"/>
    <p:sldId id="1604" r:id="rId20"/>
    <p:sldId id="1599" r:id="rId21"/>
    <p:sldId id="1578" r:id="rId22"/>
    <p:sldId id="349" r:id="rId23"/>
    <p:sldId id="351" r:id="rId24"/>
    <p:sldId id="352" r:id="rId25"/>
    <p:sldId id="353" r:id="rId26"/>
    <p:sldId id="1594" r:id="rId27"/>
    <p:sldId id="1608" r:id="rId28"/>
    <p:sldId id="1645" r:id="rId29"/>
    <p:sldId id="1614" r:id="rId30"/>
    <p:sldId id="1624" r:id="rId31"/>
    <p:sldId id="1625" r:id="rId32"/>
    <p:sldId id="1626" r:id="rId33"/>
    <p:sldId id="1627" r:id="rId34"/>
    <p:sldId id="1635" r:id="rId35"/>
    <p:sldId id="1636" r:id="rId36"/>
    <p:sldId id="1637" r:id="rId37"/>
    <p:sldId id="1638" r:id="rId38"/>
    <p:sldId id="1639" r:id="rId39"/>
    <p:sldId id="1640" r:id="rId40"/>
    <p:sldId id="275" r:id="rId41"/>
    <p:sldId id="1646"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59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dracir Espinoza Valdez" userId="ed183472571b3841" providerId="LiveId" clId="{F33A580E-8518-45E9-B35D-90411CCD330E}"/>
    <pc:docChg chg="undo custSel addSld delSld modSld">
      <pc:chgData name="Odracir Espinoza Valdez" userId="ed183472571b3841" providerId="LiveId" clId="{F33A580E-8518-45E9-B35D-90411CCD330E}" dt="2024-04-25T22:29:35.909" v="526" actId="1076"/>
      <pc:docMkLst>
        <pc:docMk/>
      </pc:docMkLst>
      <pc:sldChg chg="modSp mod">
        <pc:chgData name="Odracir Espinoza Valdez" userId="ed183472571b3841" providerId="LiveId" clId="{F33A580E-8518-45E9-B35D-90411CCD330E}" dt="2024-04-25T21:43:43.349" v="155" actId="113"/>
        <pc:sldMkLst>
          <pc:docMk/>
          <pc:sldMk cId="2148606291" sldId="257"/>
        </pc:sldMkLst>
        <pc:spChg chg="mod">
          <ac:chgData name="Odracir Espinoza Valdez" userId="ed183472571b3841" providerId="LiveId" clId="{F33A580E-8518-45E9-B35D-90411CCD330E}" dt="2024-04-25T21:43:43.349" v="155" actId="113"/>
          <ac:spMkLst>
            <pc:docMk/>
            <pc:sldMk cId="2148606291" sldId="257"/>
            <ac:spMk id="3" creationId="{F766E226-2491-4875-B474-7A01921DDBAC}"/>
          </ac:spMkLst>
        </pc:spChg>
      </pc:sldChg>
      <pc:sldChg chg="modSp mod">
        <pc:chgData name="Odracir Espinoza Valdez" userId="ed183472571b3841" providerId="LiveId" clId="{F33A580E-8518-45E9-B35D-90411CCD330E}" dt="2024-04-25T21:43:30.363" v="154" actId="1076"/>
        <pc:sldMkLst>
          <pc:docMk/>
          <pc:sldMk cId="1081475070" sldId="258"/>
        </pc:sldMkLst>
        <pc:spChg chg="mod">
          <ac:chgData name="Odracir Espinoza Valdez" userId="ed183472571b3841" providerId="LiveId" clId="{F33A580E-8518-45E9-B35D-90411CCD330E}" dt="2024-04-25T21:43:30.363" v="154" actId="1076"/>
          <ac:spMkLst>
            <pc:docMk/>
            <pc:sldMk cId="1081475070" sldId="258"/>
            <ac:spMk id="4" creationId="{87B78347-E3CD-42DC-B246-B6F10B499E2C}"/>
          </ac:spMkLst>
        </pc:spChg>
      </pc:sldChg>
      <pc:sldChg chg="modSp mod">
        <pc:chgData name="Odracir Espinoza Valdez" userId="ed183472571b3841" providerId="LiveId" clId="{F33A580E-8518-45E9-B35D-90411CCD330E}" dt="2024-04-25T21:39:45.037" v="149" actId="1076"/>
        <pc:sldMkLst>
          <pc:docMk/>
          <pc:sldMk cId="3285076975" sldId="267"/>
        </pc:sldMkLst>
        <pc:spChg chg="mod">
          <ac:chgData name="Odracir Espinoza Valdez" userId="ed183472571b3841" providerId="LiveId" clId="{F33A580E-8518-45E9-B35D-90411CCD330E}" dt="2024-04-25T21:39:45.037" v="149" actId="1076"/>
          <ac:spMkLst>
            <pc:docMk/>
            <pc:sldMk cId="3285076975" sldId="267"/>
            <ac:spMk id="5" creationId="{1F74B002-92F5-6C49-804D-25431213F5D7}"/>
          </ac:spMkLst>
        </pc:spChg>
        <pc:spChg chg="mod">
          <ac:chgData name="Odracir Espinoza Valdez" userId="ed183472571b3841" providerId="LiveId" clId="{F33A580E-8518-45E9-B35D-90411CCD330E}" dt="2024-04-25T21:39:34.119" v="146" actId="1076"/>
          <ac:spMkLst>
            <pc:docMk/>
            <pc:sldMk cId="3285076975" sldId="267"/>
            <ac:spMk id="6" creationId="{D362CE02-215F-FA13-6BB5-BBE1AF2E382A}"/>
          </ac:spMkLst>
        </pc:spChg>
        <pc:picChg chg="mod">
          <ac:chgData name="Odracir Espinoza Valdez" userId="ed183472571b3841" providerId="LiveId" clId="{F33A580E-8518-45E9-B35D-90411CCD330E}" dt="2024-04-25T21:39:29.507" v="145" actId="1076"/>
          <ac:picMkLst>
            <pc:docMk/>
            <pc:sldMk cId="3285076975" sldId="267"/>
            <ac:picMk id="4" creationId="{F4A413C7-CDE2-7A04-CD10-8018997F0F9E}"/>
          </ac:picMkLst>
        </pc:picChg>
      </pc:sldChg>
      <pc:sldChg chg="addSp delSp modSp add mod modTransition">
        <pc:chgData name="Odracir Espinoza Valdez" userId="ed183472571b3841" providerId="LiveId" clId="{F33A580E-8518-45E9-B35D-90411CCD330E}" dt="2024-04-25T21:57:08.829" v="411" actId="14100"/>
        <pc:sldMkLst>
          <pc:docMk/>
          <pc:sldMk cId="227640758" sldId="275"/>
        </pc:sldMkLst>
        <pc:spChg chg="mod">
          <ac:chgData name="Odracir Espinoza Valdez" userId="ed183472571b3841" providerId="LiveId" clId="{F33A580E-8518-45E9-B35D-90411CCD330E}" dt="2024-04-25T21:57:08.829" v="411" actId="14100"/>
          <ac:spMkLst>
            <pc:docMk/>
            <pc:sldMk cId="227640758" sldId="275"/>
            <ac:spMk id="2" creationId="{54B7B7BF-3835-C7C3-78F2-55768BE78827}"/>
          </ac:spMkLst>
        </pc:spChg>
        <pc:spChg chg="mod">
          <ac:chgData name="Odracir Espinoza Valdez" userId="ed183472571b3841" providerId="LiveId" clId="{F33A580E-8518-45E9-B35D-90411CCD330E}" dt="2024-04-24T21:10:46.635" v="31" actId="1076"/>
          <ac:spMkLst>
            <pc:docMk/>
            <pc:sldMk cId="227640758" sldId="275"/>
            <ac:spMk id="3" creationId="{BDD3A7CD-8CCF-3918-082A-CE8F6DE8CD75}"/>
          </ac:spMkLst>
        </pc:spChg>
        <pc:picChg chg="del">
          <ac:chgData name="Odracir Espinoza Valdez" userId="ed183472571b3841" providerId="LiveId" clId="{F33A580E-8518-45E9-B35D-90411CCD330E}" dt="2024-04-24T21:10:42.080" v="30" actId="478"/>
          <ac:picMkLst>
            <pc:docMk/>
            <pc:sldMk cId="227640758" sldId="275"/>
            <ac:picMk id="4" creationId="{F155E33E-A77C-5CE6-969F-CE294A0A02D2}"/>
          </ac:picMkLst>
        </pc:picChg>
        <pc:picChg chg="del">
          <ac:chgData name="Odracir Espinoza Valdez" userId="ed183472571b3841" providerId="LiveId" clId="{F33A580E-8518-45E9-B35D-90411CCD330E}" dt="2024-04-24T21:10:36.268" v="27" actId="478"/>
          <ac:picMkLst>
            <pc:docMk/>
            <pc:sldMk cId="227640758" sldId="275"/>
            <ac:picMk id="5" creationId="{11C279F2-2DA2-BB0A-0051-EF0DA3A22AE2}"/>
          </ac:picMkLst>
        </pc:picChg>
        <pc:picChg chg="add mod">
          <ac:chgData name="Odracir Espinoza Valdez" userId="ed183472571b3841" providerId="LiveId" clId="{F33A580E-8518-45E9-B35D-90411CCD330E}" dt="2024-04-24T21:10:40.385" v="29" actId="1076"/>
          <ac:picMkLst>
            <pc:docMk/>
            <pc:sldMk cId="227640758" sldId="275"/>
            <ac:picMk id="6" creationId="{543AE985-A80D-A242-80DC-AAB75CDDC5BA}"/>
          </ac:picMkLst>
        </pc:picChg>
        <pc:picChg chg="mod">
          <ac:chgData name="Odracir Espinoza Valdez" userId="ed183472571b3841" providerId="LiveId" clId="{F33A580E-8518-45E9-B35D-90411CCD330E}" dt="2024-04-25T21:56:56.162" v="408" actId="1076"/>
          <ac:picMkLst>
            <pc:docMk/>
            <pc:sldMk cId="227640758" sldId="275"/>
            <ac:picMk id="133" creationId="{00000000-0000-0000-0000-000000000000}"/>
          </ac:picMkLst>
        </pc:picChg>
        <pc:picChg chg="mod">
          <ac:chgData name="Odracir Espinoza Valdez" userId="ed183472571b3841" providerId="LiveId" clId="{F33A580E-8518-45E9-B35D-90411CCD330E}" dt="2024-04-25T21:57:00.470" v="409" actId="1076"/>
          <ac:picMkLst>
            <pc:docMk/>
            <pc:sldMk cId="227640758" sldId="275"/>
            <ac:picMk id="134" creationId="{00000000-0000-0000-0000-000000000000}"/>
          </ac:picMkLst>
        </pc:picChg>
      </pc:sldChg>
      <pc:sldChg chg="modSp mod">
        <pc:chgData name="Odracir Espinoza Valdez" userId="ed183472571b3841" providerId="LiveId" clId="{F33A580E-8518-45E9-B35D-90411CCD330E}" dt="2024-04-25T21:38:56.247" v="137" actId="20577"/>
        <pc:sldMkLst>
          <pc:docMk/>
          <pc:sldMk cId="46239765" sldId="289"/>
        </pc:sldMkLst>
        <pc:spChg chg="mod">
          <ac:chgData name="Odracir Espinoza Valdez" userId="ed183472571b3841" providerId="LiveId" clId="{F33A580E-8518-45E9-B35D-90411CCD330E}" dt="2024-04-25T21:38:56.247" v="137" actId="20577"/>
          <ac:spMkLst>
            <pc:docMk/>
            <pc:sldMk cId="46239765" sldId="289"/>
            <ac:spMk id="38" creationId="{D611DE91-B76B-4361-A001-E52AEAAD8774}"/>
          </ac:spMkLst>
        </pc:spChg>
      </pc:sldChg>
      <pc:sldChg chg="del">
        <pc:chgData name="Odracir Espinoza Valdez" userId="ed183472571b3841" providerId="LiveId" clId="{F33A580E-8518-45E9-B35D-90411CCD330E}" dt="2024-04-24T16:46:56.458" v="0" actId="47"/>
        <pc:sldMkLst>
          <pc:docMk/>
          <pc:sldMk cId="265522590" sldId="308"/>
        </pc:sldMkLst>
      </pc:sldChg>
      <pc:sldChg chg="modSp mod">
        <pc:chgData name="Odracir Espinoza Valdez" userId="ed183472571b3841" providerId="LiveId" clId="{F33A580E-8518-45E9-B35D-90411CCD330E}" dt="2024-04-25T21:45:17.047" v="165" actId="113"/>
        <pc:sldMkLst>
          <pc:docMk/>
          <pc:sldMk cId="254796840" sldId="1429"/>
        </pc:sldMkLst>
        <pc:spChg chg="mod">
          <ac:chgData name="Odracir Espinoza Valdez" userId="ed183472571b3841" providerId="LiveId" clId="{F33A580E-8518-45E9-B35D-90411CCD330E}" dt="2024-04-25T21:44:02.936" v="159" actId="14100"/>
          <ac:spMkLst>
            <pc:docMk/>
            <pc:sldMk cId="254796840" sldId="1429"/>
            <ac:spMk id="2" creationId="{00000000-0000-0000-0000-000000000000}"/>
          </ac:spMkLst>
        </pc:spChg>
        <pc:spChg chg="mod">
          <ac:chgData name="Odracir Espinoza Valdez" userId="ed183472571b3841" providerId="LiveId" clId="{F33A580E-8518-45E9-B35D-90411CCD330E}" dt="2024-04-25T21:45:17.047" v="165" actId="113"/>
          <ac:spMkLst>
            <pc:docMk/>
            <pc:sldMk cId="254796840" sldId="1429"/>
            <ac:spMk id="3" creationId="{00000000-0000-0000-0000-000000000000}"/>
          </ac:spMkLst>
        </pc:spChg>
        <pc:picChg chg="mod">
          <ac:chgData name="Odracir Espinoza Valdez" userId="ed183472571b3841" providerId="LiveId" clId="{F33A580E-8518-45E9-B35D-90411CCD330E}" dt="2024-04-25T21:43:54.729" v="156" actId="1076"/>
          <ac:picMkLst>
            <pc:docMk/>
            <pc:sldMk cId="254796840" sldId="1429"/>
            <ac:picMk id="4" creationId="{A5AF724E-4D61-BC3F-E7D3-70FA233DE364}"/>
          </ac:picMkLst>
        </pc:picChg>
      </pc:sldChg>
      <pc:sldChg chg="modSp mod">
        <pc:chgData name="Odracir Espinoza Valdez" userId="ed183472571b3841" providerId="LiveId" clId="{F33A580E-8518-45E9-B35D-90411CCD330E}" dt="2024-04-25T21:46:51.947" v="166" actId="1076"/>
        <pc:sldMkLst>
          <pc:docMk/>
          <pc:sldMk cId="1725153744" sldId="1430"/>
        </pc:sldMkLst>
        <pc:spChg chg="mod">
          <ac:chgData name="Odracir Espinoza Valdez" userId="ed183472571b3841" providerId="LiveId" clId="{F33A580E-8518-45E9-B35D-90411CCD330E}" dt="2024-04-25T21:46:51.947" v="166" actId="1076"/>
          <ac:spMkLst>
            <pc:docMk/>
            <pc:sldMk cId="1725153744" sldId="1430"/>
            <ac:spMk id="3" creationId="{00000000-0000-0000-0000-000000000000}"/>
          </ac:spMkLst>
        </pc:spChg>
      </pc:sldChg>
      <pc:sldChg chg="del">
        <pc:chgData name="Odracir Espinoza Valdez" userId="ed183472571b3841" providerId="LiveId" clId="{F33A580E-8518-45E9-B35D-90411CCD330E}" dt="2024-04-24T16:47:25.120" v="4" actId="47"/>
        <pc:sldMkLst>
          <pc:docMk/>
          <pc:sldMk cId="1617494303" sldId="1580"/>
        </pc:sldMkLst>
      </pc:sldChg>
      <pc:sldChg chg="del">
        <pc:chgData name="Odracir Espinoza Valdez" userId="ed183472571b3841" providerId="LiveId" clId="{F33A580E-8518-45E9-B35D-90411CCD330E}" dt="2024-04-24T16:47:26.741" v="5" actId="47"/>
        <pc:sldMkLst>
          <pc:docMk/>
          <pc:sldMk cId="2161604712" sldId="1581"/>
        </pc:sldMkLst>
      </pc:sldChg>
      <pc:sldChg chg="modSp mod">
        <pc:chgData name="Odracir Espinoza Valdez" userId="ed183472571b3841" providerId="LiveId" clId="{F33A580E-8518-45E9-B35D-90411CCD330E}" dt="2024-04-25T21:43:19.753" v="153" actId="20577"/>
        <pc:sldMkLst>
          <pc:docMk/>
          <pc:sldMk cId="3856654837" sldId="1603"/>
        </pc:sldMkLst>
        <pc:spChg chg="mod">
          <ac:chgData name="Odracir Espinoza Valdez" userId="ed183472571b3841" providerId="LiveId" clId="{F33A580E-8518-45E9-B35D-90411CCD330E}" dt="2024-04-25T21:43:19.753" v="153" actId="20577"/>
          <ac:spMkLst>
            <pc:docMk/>
            <pc:sldMk cId="3856654837" sldId="1603"/>
            <ac:spMk id="4" creationId="{66C55ECE-E07C-93D5-A8B1-60FF9A35803F}"/>
          </ac:spMkLst>
        </pc:spChg>
        <pc:spChg chg="mod">
          <ac:chgData name="Odracir Espinoza Valdez" userId="ed183472571b3841" providerId="LiveId" clId="{F33A580E-8518-45E9-B35D-90411CCD330E}" dt="2024-04-25T21:40:05.656" v="150" actId="1076"/>
          <ac:spMkLst>
            <pc:docMk/>
            <pc:sldMk cId="3856654837" sldId="1603"/>
            <ac:spMk id="16" creationId="{00000000-0000-0000-0000-000000000000}"/>
          </ac:spMkLst>
        </pc:spChg>
        <pc:spChg chg="mod">
          <ac:chgData name="Odracir Espinoza Valdez" userId="ed183472571b3841" providerId="LiveId" clId="{F33A580E-8518-45E9-B35D-90411CCD330E}" dt="2024-04-25T21:40:05.656" v="150" actId="1076"/>
          <ac:spMkLst>
            <pc:docMk/>
            <pc:sldMk cId="3856654837" sldId="1603"/>
            <ac:spMk id="17" creationId="{00000000-0000-0000-0000-000000000000}"/>
          </ac:spMkLst>
        </pc:spChg>
        <pc:spChg chg="mod">
          <ac:chgData name="Odracir Espinoza Valdez" userId="ed183472571b3841" providerId="LiveId" clId="{F33A580E-8518-45E9-B35D-90411CCD330E}" dt="2024-04-25T21:40:05.656" v="150" actId="1076"/>
          <ac:spMkLst>
            <pc:docMk/>
            <pc:sldMk cId="3856654837" sldId="1603"/>
            <ac:spMk id="18" creationId="{00000000-0000-0000-0000-000000000000}"/>
          </ac:spMkLst>
        </pc:spChg>
        <pc:grpChg chg="mod">
          <ac:chgData name="Odracir Espinoza Valdez" userId="ed183472571b3841" providerId="LiveId" clId="{F33A580E-8518-45E9-B35D-90411CCD330E}" dt="2024-04-25T21:40:05.656" v="150" actId="1076"/>
          <ac:grpSpMkLst>
            <pc:docMk/>
            <pc:sldMk cId="3856654837" sldId="1603"/>
            <ac:grpSpMk id="15" creationId="{00000000-0000-0000-0000-000000000000}"/>
          </ac:grpSpMkLst>
        </pc:grpChg>
      </pc:sldChg>
      <pc:sldChg chg="del">
        <pc:chgData name="Odracir Espinoza Valdez" userId="ed183472571b3841" providerId="LiveId" clId="{F33A580E-8518-45E9-B35D-90411CCD330E}" dt="2024-04-24T16:47:49.349" v="6" actId="47"/>
        <pc:sldMkLst>
          <pc:docMk/>
          <pc:sldMk cId="3326161384" sldId="1606"/>
        </pc:sldMkLst>
      </pc:sldChg>
      <pc:sldChg chg="addSp delSp modSp add del mod">
        <pc:chgData name="Odracir Espinoza Valdez" userId="ed183472571b3841" providerId="LiveId" clId="{F33A580E-8518-45E9-B35D-90411CCD330E}" dt="2024-04-25T21:56:30.051" v="402" actId="47"/>
        <pc:sldMkLst>
          <pc:docMk/>
          <pc:sldMk cId="2499450529" sldId="1607"/>
        </pc:sldMkLst>
        <pc:picChg chg="del">
          <ac:chgData name="Odracir Espinoza Valdez" userId="ed183472571b3841" providerId="LiveId" clId="{F33A580E-8518-45E9-B35D-90411CCD330E}" dt="2024-04-24T16:48:24.570" v="23" actId="478"/>
          <ac:picMkLst>
            <pc:docMk/>
            <pc:sldMk cId="2499450529" sldId="1607"/>
            <ac:picMk id="3" creationId="{7ACF9EF8-6326-5E10-070F-F52F4E3E3E6D}"/>
          </ac:picMkLst>
        </pc:picChg>
        <pc:picChg chg="add mod">
          <ac:chgData name="Odracir Espinoza Valdez" userId="ed183472571b3841" providerId="LiveId" clId="{F33A580E-8518-45E9-B35D-90411CCD330E}" dt="2024-04-24T21:17:10.670" v="97" actId="1076"/>
          <ac:picMkLst>
            <pc:docMk/>
            <pc:sldMk cId="2499450529" sldId="1607"/>
            <ac:picMk id="3" creationId="{DE7938C6-87D2-EFE4-1570-4406B728FCA0}"/>
          </ac:picMkLst>
        </pc:picChg>
      </pc:sldChg>
      <pc:sldChg chg="del">
        <pc:chgData name="Odracir Espinoza Valdez" userId="ed183472571b3841" providerId="LiveId" clId="{F33A580E-8518-45E9-B35D-90411CCD330E}" dt="2024-04-24T16:47:49.349" v="6" actId="47"/>
        <pc:sldMkLst>
          <pc:docMk/>
          <pc:sldMk cId="3887049066" sldId="1607"/>
        </pc:sldMkLst>
      </pc:sldChg>
      <pc:sldChg chg="modSp add mod">
        <pc:chgData name="Odracir Espinoza Valdez" userId="ed183472571b3841" providerId="LiveId" clId="{F33A580E-8518-45E9-B35D-90411CCD330E}" dt="2024-04-25T22:12:35.262" v="481" actId="113"/>
        <pc:sldMkLst>
          <pc:docMk/>
          <pc:sldMk cId="2612038131" sldId="1608"/>
        </pc:sldMkLst>
        <pc:spChg chg="mod">
          <ac:chgData name="Odracir Espinoza Valdez" userId="ed183472571b3841" providerId="LiveId" clId="{F33A580E-8518-45E9-B35D-90411CCD330E}" dt="2024-04-25T21:58:42.131" v="437" actId="1076"/>
          <ac:spMkLst>
            <pc:docMk/>
            <pc:sldMk cId="2612038131" sldId="1608"/>
            <ac:spMk id="2" creationId="{661378A1-5692-9C21-D55D-D73A37D34930}"/>
          </ac:spMkLst>
        </pc:spChg>
        <pc:spChg chg="mod">
          <ac:chgData name="Odracir Espinoza Valdez" userId="ed183472571b3841" providerId="LiveId" clId="{F33A580E-8518-45E9-B35D-90411CCD330E}" dt="2024-04-25T22:12:35.262" v="481" actId="113"/>
          <ac:spMkLst>
            <pc:docMk/>
            <pc:sldMk cId="2612038131" sldId="1608"/>
            <ac:spMk id="14" creationId="{7C2A5D70-BC60-CE4E-AE8F-65E06EB99B0F}"/>
          </ac:spMkLst>
        </pc:spChg>
      </pc:sldChg>
      <pc:sldChg chg="addSp delSp modSp add del mod setBg delDesignElem">
        <pc:chgData name="Odracir Espinoza Valdez" userId="ed183472571b3841" providerId="LiveId" clId="{F33A580E-8518-45E9-B35D-90411CCD330E}" dt="2024-04-25T21:56:50.359" v="407" actId="47"/>
        <pc:sldMkLst>
          <pc:docMk/>
          <pc:sldMk cId="3581821586" sldId="1608"/>
        </pc:sldMkLst>
        <pc:spChg chg="mod">
          <ac:chgData name="Odracir Espinoza Valdez" userId="ed183472571b3841" providerId="LiveId" clId="{F33A580E-8518-45E9-B35D-90411CCD330E}" dt="2024-04-24T21:14:34.506" v="79" actId="14100"/>
          <ac:spMkLst>
            <pc:docMk/>
            <pc:sldMk cId="3581821586" sldId="1608"/>
            <ac:spMk id="2" creationId="{661378A1-5692-9C21-D55D-D73A37D34930}"/>
          </ac:spMkLst>
        </pc:spChg>
        <pc:spChg chg="del">
          <ac:chgData name="Odracir Espinoza Valdez" userId="ed183472571b3841" providerId="LiveId" clId="{F33A580E-8518-45E9-B35D-90411CCD330E}" dt="2024-04-24T16:47:53.594" v="10"/>
          <ac:spMkLst>
            <pc:docMk/>
            <pc:sldMk cId="3581821586" sldId="1608"/>
            <ac:spMk id="22" creationId="{66E48AFA-8884-4F68-A44F-D2C1E8609C5A}"/>
          </ac:spMkLst>
        </pc:spChg>
        <pc:spChg chg="del">
          <ac:chgData name="Odracir Espinoza Valdez" userId="ed183472571b3841" providerId="LiveId" clId="{F33A580E-8518-45E9-B35D-90411CCD330E}" dt="2024-04-24T16:47:53.594" v="10"/>
          <ac:spMkLst>
            <pc:docMk/>
            <pc:sldMk cId="3581821586" sldId="1608"/>
            <ac:spMk id="24" creationId="{969D19A6-08CB-498C-93EC-3FFB021FC68A}"/>
          </ac:spMkLst>
        </pc:spChg>
        <pc:picChg chg="del">
          <ac:chgData name="Odracir Espinoza Valdez" userId="ed183472571b3841" providerId="LiveId" clId="{F33A580E-8518-45E9-B35D-90411CCD330E}" dt="2024-04-24T21:13:49.541" v="74" actId="478"/>
          <ac:picMkLst>
            <pc:docMk/>
            <pc:sldMk cId="3581821586" sldId="1608"/>
            <ac:picMk id="3" creationId="{1E481098-103B-E082-2FA4-8E0C88CA6D01}"/>
          </ac:picMkLst>
        </pc:picChg>
        <pc:picChg chg="add mod">
          <ac:chgData name="Odracir Espinoza Valdez" userId="ed183472571b3841" providerId="LiveId" clId="{F33A580E-8518-45E9-B35D-90411CCD330E}" dt="2024-04-24T21:13:54.146" v="76" actId="1076"/>
          <ac:picMkLst>
            <pc:docMk/>
            <pc:sldMk cId="3581821586" sldId="1608"/>
            <ac:picMk id="4" creationId="{CF3A5135-CDB8-C1E5-8092-4892A660D288}"/>
          </ac:picMkLst>
        </pc:picChg>
      </pc:sldChg>
      <pc:sldChg chg="addSp delSp modSp add del mod">
        <pc:chgData name="Odracir Espinoza Valdez" userId="ed183472571b3841" providerId="LiveId" clId="{F33A580E-8518-45E9-B35D-90411CCD330E}" dt="2024-04-25T21:56:50.359" v="407" actId="47"/>
        <pc:sldMkLst>
          <pc:docMk/>
          <pc:sldMk cId="12894632" sldId="1609"/>
        </pc:sldMkLst>
        <pc:picChg chg="del">
          <ac:chgData name="Odracir Espinoza Valdez" userId="ed183472571b3841" providerId="LiveId" clId="{F33A580E-8518-45E9-B35D-90411CCD330E}" dt="2024-04-24T21:12:35.049" v="61" actId="478"/>
          <ac:picMkLst>
            <pc:docMk/>
            <pc:sldMk cId="12894632" sldId="1609"/>
            <ac:picMk id="4" creationId="{5A7BA481-98F7-FFC8-2B64-B24AEA67D701}"/>
          </ac:picMkLst>
        </pc:picChg>
        <pc:picChg chg="add mod">
          <ac:chgData name="Odracir Espinoza Valdez" userId="ed183472571b3841" providerId="LiveId" clId="{F33A580E-8518-45E9-B35D-90411CCD330E}" dt="2024-04-24T21:12:41.484" v="63" actId="1076"/>
          <ac:picMkLst>
            <pc:docMk/>
            <pc:sldMk cId="12894632" sldId="1609"/>
            <ac:picMk id="6" creationId="{937B73BF-CA35-93D2-1EDE-DFC0AAED8644}"/>
          </ac:picMkLst>
        </pc:picChg>
      </pc:sldChg>
      <pc:sldChg chg="modSp add del mod">
        <pc:chgData name="Odracir Espinoza Valdez" userId="ed183472571b3841" providerId="LiveId" clId="{F33A580E-8518-45E9-B35D-90411CCD330E}" dt="2024-04-25T22:06:36.152" v="450" actId="47"/>
        <pc:sldMkLst>
          <pc:docMk/>
          <pc:sldMk cId="286760516" sldId="1609"/>
        </pc:sldMkLst>
        <pc:spChg chg="mod">
          <ac:chgData name="Odracir Espinoza Valdez" userId="ed183472571b3841" providerId="LiveId" clId="{F33A580E-8518-45E9-B35D-90411CCD330E}" dt="2024-04-25T21:59:53.183" v="448" actId="113"/>
          <ac:spMkLst>
            <pc:docMk/>
            <pc:sldMk cId="286760516" sldId="1609"/>
            <ac:spMk id="13" creationId="{A7E37ED7-2A45-ECA3-FB7C-9DC2A04F12F1}"/>
          </ac:spMkLst>
        </pc:spChg>
      </pc:sldChg>
      <pc:sldChg chg="addSp delSp modSp add del mod">
        <pc:chgData name="Odracir Espinoza Valdez" userId="ed183472571b3841" providerId="LiveId" clId="{F33A580E-8518-45E9-B35D-90411CCD330E}" dt="2024-04-25T21:56:50.359" v="407" actId="47"/>
        <pc:sldMkLst>
          <pc:docMk/>
          <pc:sldMk cId="742552122" sldId="1610"/>
        </pc:sldMkLst>
        <pc:spChg chg="mod">
          <ac:chgData name="Odracir Espinoza Valdez" userId="ed183472571b3841" providerId="LiveId" clId="{F33A580E-8518-45E9-B35D-90411CCD330E}" dt="2024-04-24T21:13:28.456" v="72" actId="1076"/>
          <ac:spMkLst>
            <pc:docMk/>
            <pc:sldMk cId="742552122" sldId="1610"/>
            <ac:spMk id="3" creationId="{8BC3413F-A521-72FF-9A4F-21B25142AE74}"/>
          </ac:spMkLst>
        </pc:spChg>
        <pc:spChg chg="mod">
          <ac:chgData name="Odracir Espinoza Valdez" userId="ed183472571b3841" providerId="LiveId" clId="{F33A580E-8518-45E9-B35D-90411CCD330E}" dt="2024-04-24T21:13:33.488" v="73" actId="1076"/>
          <ac:spMkLst>
            <pc:docMk/>
            <pc:sldMk cId="742552122" sldId="1610"/>
            <ac:spMk id="12" creationId="{A7922884-A898-B548-9894-13FEE95B4A1B}"/>
          </ac:spMkLst>
        </pc:spChg>
        <pc:picChg chg="del">
          <ac:chgData name="Odracir Espinoza Valdez" userId="ed183472571b3841" providerId="LiveId" clId="{F33A580E-8518-45E9-B35D-90411CCD330E}" dt="2024-04-24T21:13:22.658" v="70" actId="478"/>
          <ac:picMkLst>
            <pc:docMk/>
            <pc:sldMk cId="742552122" sldId="1610"/>
            <ac:picMk id="2" creationId="{DCC2FA38-54B8-2320-77F6-631C5E9B7760}"/>
          </ac:picMkLst>
        </pc:picChg>
        <pc:picChg chg="add mod">
          <ac:chgData name="Odracir Espinoza Valdez" userId="ed183472571b3841" providerId="LiveId" clId="{F33A580E-8518-45E9-B35D-90411CCD330E}" dt="2024-04-24T21:13:23.135" v="71"/>
          <ac:picMkLst>
            <pc:docMk/>
            <pc:sldMk cId="742552122" sldId="1610"/>
            <ac:picMk id="5" creationId="{AEE1CE53-6D8A-A299-B508-D01CDE927855}"/>
          </ac:picMkLst>
        </pc:picChg>
      </pc:sldChg>
      <pc:sldChg chg="add del">
        <pc:chgData name="Odracir Espinoza Valdez" userId="ed183472571b3841" providerId="LiveId" clId="{F33A580E-8518-45E9-B35D-90411CCD330E}" dt="2024-04-25T22:06:43.551" v="451" actId="47"/>
        <pc:sldMkLst>
          <pc:docMk/>
          <pc:sldMk cId="1591057560" sldId="1610"/>
        </pc:sldMkLst>
      </pc:sldChg>
      <pc:sldChg chg="addSp delSp modSp add del mod">
        <pc:chgData name="Odracir Espinoza Valdez" userId="ed183472571b3841" providerId="LiveId" clId="{F33A580E-8518-45E9-B35D-90411CCD330E}" dt="2024-04-25T21:56:50.359" v="407" actId="47"/>
        <pc:sldMkLst>
          <pc:docMk/>
          <pc:sldMk cId="57955222" sldId="1611"/>
        </pc:sldMkLst>
        <pc:spChg chg="mod">
          <ac:chgData name="Odracir Espinoza Valdez" userId="ed183472571b3841" providerId="LiveId" clId="{F33A580E-8518-45E9-B35D-90411CCD330E}" dt="2024-04-24T21:12:25.093" v="60" actId="1076"/>
          <ac:spMkLst>
            <pc:docMk/>
            <pc:sldMk cId="57955222" sldId="1611"/>
            <ac:spMk id="4" creationId="{41A06D53-7739-609D-682F-53EB7FEE8ED3}"/>
          </ac:spMkLst>
        </pc:spChg>
        <pc:spChg chg="mod">
          <ac:chgData name="Odracir Espinoza Valdez" userId="ed183472571b3841" providerId="LiveId" clId="{F33A580E-8518-45E9-B35D-90411CCD330E}" dt="2024-04-24T21:12:19.937" v="59" actId="1076"/>
          <ac:spMkLst>
            <pc:docMk/>
            <pc:sldMk cId="57955222" sldId="1611"/>
            <ac:spMk id="19" creationId="{A99DC596-5704-7241-8415-EF5F12DA4E2A}"/>
          </ac:spMkLst>
        </pc:spChg>
        <pc:picChg chg="del">
          <ac:chgData name="Odracir Espinoza Valdez" userId="ed183472571b3841" providerId="LiveId" clId="{F33A580E-8518-45E9-B35D-90411CCD330E}" dt="2024-04-24T21:12:11.736" v="57" actId="478"/>
          <ac:picMkLst>
            <pc:docMk/>
            <pc:sldMk cId="57955222" sldId="1611"/>
            <ac:picMk id="5" creationId="{99B16E38-6747-4290-3884-1E5B7AADB048}"/>
          </ac:picMkLst>
        </pc:picChg>
        <pc:picChg chg="add mod">
          <ac:chgData name="Odracir Espinoza Valdez" userId="ed183472571b3841" providerId="LiveId" clId="{F33A580E-8518-45E9-B35D-90411CCD330E}" dt="2024-04-24T21:12:14.226" v="58"/>
          <ac:picMkLst>
            <pc:docMk/>
            <pc:sldMk cId="57955222" sldId="1611"/>
            <ac:picMk id="6" creationId="{AF10F052-FD9F-6C73-5FDE-1E30DAA52DFC}"/>
          </ac:picMkLst>
        </pc:picChg>
      </pc:sldChg>
      <pc:sldChg chg="modSp add del mod">
        <pc:chgData name="Odracir Espinoza Valdez" userId="ed183472571b3841" providerId="LiveId" clId="{F33A580E-8518-45E9-B35D-90411CCD330E}" dt="2024-04-25T22:06:48.075" v="452" actId="47"/>
        <pc:sldMkLst>
          <pc:docMk/>
          <pc:sldMk cId="2596158613" sldId="1611"/>
        </pc:sldMkLst>
        <pc:spChg chg="mod">
          <ac:chgData name="Odracir Espinoza Valdez" userId="ed183472571b3841" providerId="LiveId" clId="{F33A580E-8518-45E9-B35D-90411CCD330E}" dt="2024-04-25T22:06:13.086" v="449" actId="113"/>
          <ac:spMkLst>
            <pc:docMk/>
            <pc:sldMk cId="2596158613" sldId="1611"/>
            <ac:spMk id="19" creationId="{A99DC596-5704-7241-8415-EF5F12DA4E2A}"/>
          </ac:spMkLst>
        </pc:spChg>
      </pc:sldChg>
      <pc:sldChg chg="modSp add del mod">
        <pc:chgData name="Odracir Espinoza Valdez" userId="ed183472571b3841" providerId="LiveId" clId="{F33A580E-8518-45E9-B35D-90411CCD330E}" dt="2024-04-25T22:13:36.741" v="487" actId="47"/>
        <pc:sldMkLst>
          <pc:docMk/>
          <pc:sldMk cId="95826664" sldId="1612"/>
        </pc:sldMkLst>
        <pc:spChg chg="mod">
          <ac:chgData name="Odracir Espinoza Valdez" userId="ed183472571b3841" providerId="LiveId" clId="{F33A580E-8518-45E9-B35D-90411CCD330E}" dt="2024-04-25T22:08:16.724" v="475" actId="20577"/>
          <ac:spMkLst>
            <pc:docMk/>
            <pc:sldMk cId="95826664" sldId="1612"/>
            <ac:spMk id="3" creationId="{488D3043-07CC-F66F-5147-9BFB559DBFAF}"/>
          </ac:spMkLst>
        </pc:spChg>
      </pc:sldChg>
      <pc:sldChg chg="addSp delSp modSp add del mod">
        <pc:chgData name="Odracir Espinoza Valdez" userId="ed183472571b3841" providerId="LiveId" clId="{F33A580E-8518-45E9-B35D-90411CCD330E}" dt="2024-04-25T21:56:50.359" v="407" actId="47"/>
        <pc:sldMkLst>
          <pc:docMk/>
          <pc:sldMk cId="1566535618" sldId="1612"/>
        </pc:sldMkLst>
        <pc:spChg chg="mod">
          <ac:chgData name="Odracir Espinoza Valdez" userId="ed183472571b3841" providerId="LiveId" clId="{F33A580E-8518-45E9-B35D-90411CCD330E}" dt="2024-04-24T21:12:05.668" v="56" actId="1076"/>
          <ac:spMkLst>
            <pc:docMk/>
            <pc:sldMk cId="1566535618" sldId="1612"/>
            <ac:spMk id="3" creationId="{488D3043-07CC-F66F-5147-9BFB559DBFAF}"/>
          </ac:spMkLst>
        </pc:spChg>
        <pc:picChg chg="del">
          <ac:chgData name="Odracir Espinoza Valdez" userId="ed183472571b3841" providerId="LiveId" clId="{F33A580E-8518-45E9-B35D-90411CCD330E}" dt="2024-04-24T21:11:56.987" v="54" actId="478"/>
          <ac:picMkLst>
            <pc:docMk/>
            <pc:sldMk cId="1566535618" sldId="1612"/>
            <ac:picMk id="2" creationId="{458D2591-621E-183D-CE35-C831FA4FCCCB}"/>
          </ac:picMkLst>
        </pc:picChg>
        <pc:picChg chg="add mod">
          <ac:chgData name="Odracir Espinoza Valdez" userId="ed183472571b3841" providerId="LiveId" clId="{F33A580E-8518-45E9-B35D-90411CCD330E}" dt="2024-04-24T21:11:57.601" v="55"/>
          <ac:picMkLst>
            <pc:docMk/>
            <pc:sldMk cId="1566535618" sldId="1612"/>
            <ac:picMk id="5" creationId="{507659AE-7F42-E738-37C7-C4E331EF1F5A}"/>
          </ac:picMkLst>
        </pc:picChg>
      </pc:sldChg>
      <pc:sldChg chg="addSp delSp modSp add del">
        <pc:chgData name="Odracir Espinoza Valdez" userId="ed183472571b3841" providerId="LiveId" clId="{F33A580E-8518-45E9-B35D-90411CCD330E}" dt="2024-04-25T21:56:50.359" v="407" actId="47"/>
        <pc:sldMkLst>
          <pc:docMk/>
          <pc:sldMk cId="3062915209" sldId="1613"/>
        </pc:sldMkLst>
        <pc:picChg chg="del">
          <ac:chgData name="Odracir Espinoza Valdez" userId="ed183472571b3841" providerId="LiveId" clId="{F33A580E-8518-45E9-B35D-90411CCD330E}" dt="2024-04-24T21:11:52.409" v="52" actId="478"/>
          <ac:picMkLst>
            <pc:docMk/>
            <pc:sldMk cId="3062915209" sldId="1613"/>
            <ac:picMk id="4" creationId="{FEE4488C-B2DF-A95F-7DFD-6F32EA290E12}"/>
          </ac:picMkLst>
        </pc:picChg>
        <pc:picChg chg="add mod">
          <ac:chgData name="Odracir Espinoza Valdez" userId="ed183472571b3841" providerId="LiveId" clId="{F33A580E-8518-45E9-B35D-90411CCD330E}" dt="2024-04-24T21:11:52.887" v="53"/>
          <ac:picMkLst>
            <pc:docMk/>
            <pc:sldMk cId="3062915209" sldId="1613"/>
            <ac:picMk id="5" creationId="{4F58616A-CE17-FEE1-1B63-917ED92633FE}"/>
          </ac:picMkLst>
        </pc:picChg>
      </pc:sldChg>
      <pc:sldChg chg="add del">
        <pc:chgData name="Odracir Espinoza Valdez" userId="ed183472571b3841" providerId="LiveId" clId="{F33A580E-8518-45E9-B35D-90411CCD330E}" dt="2024-04-25T22:08:22.904" v="476" actId="47"/>
        <pc:sldMkLst>
          <pc:docMk/>
          <pc:sldMk cId="3204499380" sldId="1613"/>
        </pc:sldMkLst>
      </pc:sldChg>
      <pc:sldChg chg="modSp add mod">
        <pc:chgData name="Odracir Espinoza Valdez" userId="ed183472571b3841" providerId="LiveId" clId="{F33A580E-8518-45E9-B35D-90411CCD330E}" dt="2024-04-25T22:13:54.173" v="490" actId="14100"/>
        <pc:sldMkLst>
          <pc:docMk/>
          <pc:sldMk cId="781324021" sldId="1614"/>
        </pc:sldMkLst>
        <pc:spChg chg="mod">
          <ac:chgData name="Odracir Espinoza Valdez" userId="ed183472571b3841" providerId="LiveId" clId="{F33A580E-8518-45E9-B35D-90411CCD330E}" dt="2024-04-25T22:13:54.173" v="490" actId="14100"/>
          <ac:spMkLst>
            <pc:docMk/>
            <pc:sldMk cId="781324021" sldId="1614"/>
            <ac:spMk id="2" creationId="{7E39DA08-3F65-DDE6-DF1A-5315CF041E8A}"/>
          </ac:spMkLst>
        </pc:spChg>
        <pc:spChg chg="mod">
          <ac:chgData name="Odracir Espinoza Valdez" userId="ed183472571b3841" providerId="LiveId" clId="{F33A580E-8518-45E9-B35D-90411CCD330E}" dt="2024-04-25T22:13:47.789" v="488" actId="113"/>
          <ac:spMkLst>
            <pc:docMk/>
            <pc:sldMk cId="781324021" sldId="1614"/>
            <ac:spMk id="14" creationId="{7C2A5D70-BC60-CE4E-AE8F-65E06EB99B0F}"/>
          </ac:spMkLst>
        </pc:spChg>
      </pc:sldChg>
      <pc:sldChg chg="addSp delSp modSp add del mod setBg delDesignElem">
        <pc:chgData name="Odracir Espinoza Valdez" userId="ed183472571b3841" providerId="LiveId" clId="{F33A580E-8518-45E9-B35D-90411CCD330E}" dt="2024-04-25T21:56:50.359" v="407" actId="47"/>
        <pc:sldMkLst>
          <pc:docMk/>
          <pc:sldMk cId="1457618817" sldId="1614"/>
        </pc:sldMkLst>
        <pc:spChg chg="mod">
          <ac:chgData name="Odracir Espinoza Valdez" userId="ed183472571b3841" providerId="LiveId" clId="{F33A580E-8518-45E9-B35D-90411CCD330E}" dt="2024-04-24T16:47:53.877" v="13" actId="27636"/>
          <ac:spMkLst>
            <pc:docMk/>
            <pc:sldMk cId="1457618817" sldId="1614"/>
            <ac:spMk id="14" creationId="{7C2A5D70-BC60-CE4E-AE8F-65E06EB99B0F}"/>
          </ac:spMkLst>
        </pc:spChg>
        <pc:spChg chg="del">
          <ac:chgData name="Odracir Espinoza Valdez" userId="ed183472571b3841" providerId="LiveId" clId="{F33A580E-8518-45E9-B35D-90411CCD330E}" dt="2024-04-24T16:47:53.594" v="10"/>
          <ac:spMkLst>
            <pc:docMk/>
            <pc:sldMk cId="1457618817" sldId="1614"/>
            <ac:spMk id="19" creationId="{CBC4F608-B4B8-48C3-9572-C0F061B1CD99}"/>
          </ac:spMkLst>
        </pc:spChg>
        <pc:spChg chg="del">
          <ac:chgData name="Odracir Espinoza Valdez" userId="ed183472571b3841" providerId="LiveId" clId="{F33A580E-8518-45E9-B35D-90411CCD330E}" dt="2024-04-24T16:47:53.594" v="10"/>
          <ac:spMkLst>
            <pc:docMk/>
            <pc:sldMk cId="1457618817" sldId="1614"/>
            <ac:spMk id="22" creationId="{74B0B678-CD10-4371-96E5-2706F4579FAD}"/>
          </ac:spMkLst>
        </pc:spChg>
        <pc:spChg chg="del">
          <ac:chgData name="Odracir Espinoza Valdez" userId="ed183472571b3841" providerId="LiveId" clId="{F33A580E-8518-45E9-B35D-90411CCD330E}" dt="2024-04-24T16:47:53.594" v="10"/>
          <ac:spMkLst>
            <pc:docMk/>
            <pc:sldMk cId="1457618817" sldId="1614"/>
            <ac:spMk id="30" creationId="{1382A32C-5B0C-4B1C-A074-76C6DBCC9F87}"/>
          </ac:spMkLst>
        </pc:spChg>
        <pc:grpChg chg="del">
          <ac:chgData name="Odracir Espinoza Valdez" userId="ed183472571b3841" providerId="LiveId" clId="{F33A580E-8518-45E9-B35D-90411CCD330E}" dt="2024-04-24T16:47:53.594" v="10"/>
          <ac:grpSpMkLst>
            <pc:docMk/>
            <pc:sldMk cId="1457618817" sldId="1614"/>
            <ac:grpSpMk id="24" creationId="{A9270323-9616-4384-857D-E86B78272EFE}"/>
          </ac:grpSpMkLst>
        </pc:grpChg>
        <pc:picChg chg="del">
          <ac:chgData name="Odracir Espinoza Valdez" userId="ed183472571b3841" providerId="LiveId" clId="{F33A580E-8518-45E9-B35D-90411CCD330E}" dt="2024-04-24T21:11:44.372" v="49" actId="478"/>
          <ac:picMkLst>
            <pc:docMk/>
            <pc:sldMk cId="1457618817" sldId="1614"/>
            <ac:picMk id="3" creationId="{61D8CFDC-774B-B104-931E-7FF4219D3A47}"/>
          </ac:picMkLst>
        </pc:picChg>
        <pc:picChg chg="add mod">
          <ac:chgData name="Odracir Espinoza Valdez" userId="ed183472571b3841" providerId="LiveId" clId="{F33A580E-8518-45E9-B35D-90411CCD330E}" dt="2024-04-24T21:11:49.747" v="51" actId="1076"/>
          <ac:picMkLst>
            <pc:docMk/>
            <pc:sldMk cId="1457618817" sldId="1614"/>
            <ac:picMk id="5" creationId="{0E07DC7A-A608-A703-4FFC-6955B1AB7B2C}"/>
          </ac:picMkLst>
        </pc:picChg>
      </pc:sldChg>
      <pc:sldChg chg="del">
        <pc:chgData name="Odracir Espinoza Valdez" userId="ed183472571b3841" providerId="LiveId" clId="{F33A580E-8518-45E9-B35D-90411CCD330E}" dt="2024-04-24T16:47:49.349" v="6" actId="47"/>
        <pc:sldMkLst>
          <pc:docMk/>
          <pc:sldMk cId="3223942924" sldId="1615"/>
        </pc:sldMkLst>
      </pc:sldChg>
      <pc:sldChg chg="del">
        <pc:chgData name="Odracir Espinoza Valdez" userId="ed183472571b3841" providerId="LiveId" clId="{F33A580E-8518-45E9-B35D-90411CCD330E}" dt="2024-04-24T16:47:49.349" v="6" actId="47"/>
        <pc:sldMkLst>
          <pc:docMk/>
          <pc:sldMk cId="1835404181" sldId="1616"/>
        </pc:sldMkLst>
      </pc:sldChg>
      <pc:sldChg chg="del">
        <pc:chgData name="Odracir Espinoza Valdez" userId="ed183472571b3841" providerId="LiveId" clId="{F33A580E-8518-45E9-B35D-90411CCD330E}" dt="2024-04-24T16:47:49.349" v="6" actId="47"/>
        <pc:sldMkLst>
          <pc:docMk/>
          <pc:sldMk cId="4093010432" sldId="1617"/>
        </pc:sldMkLst>
      </pc:sldChg>
      <pc:sldChg chg="del">
        <pc:chgData name="Odracir Espinoza Valdez" userId="ed183472571b3841" providerId="LiveId" clId="{F33A580E-8518-45E9-B35D-90411CCD330E}" dt="2024-04-24T16:47:49.349" v="6" actId="47"/>
        <pc:sldMkLst>
          <pc:docMk/>
          <pc:sldMk cId="1261384921" sldId="1618"/>
        </pc:sldMkLst>
      </pc:sldChg>
      <pc:sldChg chg="add del">
        <pc:chgData name="Odracir Espinoza Valdez" userId="ed183472571b3841" providerId="LiveId" clId="{F33A580E-8518-45E9-B35D-90411CCD330E}" dt="2024-04-25T22:12:12.728" v="478" actId="47"/>
        <pc:sldMkLst>
          <pc:docMk/>
          <pc:sldMk cId="89920113" sldId="1619"/>
        </pc:sldMkLst>
      </pc:sldChg>
      <pc:sldChg chg="addSp delSp modSp add del mod setBg delDesignElem">
        <pc:chgData name="Odracir Espinoza Valdez" userId="ed183472571b3841" providerId="LiveId" clId="{F33A580E-8518-45E9-B35D-90411CCD330E}" dt="2024-04-25T21:56:50.359" v="407" actId="47"/>
        <pc:sldMkLst>
          <pc:docMk/>
          <pc:sldMk cId="3942870857" sldId="1619"/>
        </pc:sldMkLst>
        <pc:spChg chg="del">
          <ac:chgData name="Odracir Espinoza Valdez" userId="ed183472571b3841" providerId="LiveId" clId="{F33A580E-8518-45E9-B35D-90411CCD330E}" dt="2024-04-24T16:47:53.594" v="10"/>
          <ac:spMkLst>
            <pc:docMk/>
            <pc:sldMk cId="3942870857" sldId="1619"/>
            <ac:spMk id="18" creationId="{66E48AFA-8884-4F68-A44F-D2C1E8609C5A}"/>
          </ac:spMkLst>
        </pc:spChg>
        <pc:spChg chg="del">
          <ac:chgData name="Odracir Espinoza Valdez" userId="ed183472571b3841" providerId="LiveId" clId="{F33A580E-8518-45E9-B35D-90411CCD330E}" dt="2024-04-24T16:47:53.594" v="10"/>
          <ac:spMkLst>
            <pc:docMk/>
            <pc:sldMk cId="3942870857" sldId="1619"/>
            <ac:spMk id="19" creationId="{969D19A6-08CB-498C-93EC-3FFB021FC68A}"/>
          </ac:spMkLst>
        </pc:spChg>
        <pc:picChg chg="del">
          <ac:chgData name="Odracir Espinoza Valdez" userId="ed183472571b3841" providerId="LiveId" clId="{F33A580E-8518-45E9-B35D-90411CCD330E}" dt="2024-04-24T21:11:00.238" v="34" actId="478"/>
          <ac:picMkLst>
            <pc:docMk/>
            <pc:sldMk cId="3942870857" sldId="1619"/>
            <ac:picMk id="2" creationId="{958F643D-00BD-EBD0-08C7-855DFAC5D048}"/>
          </ac:picMkLst>
        </pc:picChg>
        <pc:picChg chg="add mod">
          <ac:chgData name="Odracir Espinoza Valdez" userId="ed183472571b3841" providerId="LiveId" clId="{F33A580E-8518-45E9-B35D-90411CCD330E}" dt="2024-04-24T21:11:10.041" v="40" actId="14100"/>
          <ac:picMkLst>
            <pc:docMk/>
            <pc:sldMk cId="3942870857" sldId="1619"/>
            <ac:picMk id="4" creationId="{7A6CA5CF-AC77-C1A2-BBF6-855D99671E3B}"/>
          </ac:picMkLst>
        </pc:picChg>
      </pc:sldChg>
      <pc:sldChg chg="del">
        <pc:chgData name="Odracir Espinoza Valdez" userId="ed183472571b3841" providerId="LiveId" clId="{F33A580E-8518-45E9-B35D-90411CCD330E}" dt="2024-04-24T16:47:49.349" v="6" actId="47"/>
        <pc:sldMkLst>
          <pc:docMk/>
          <pc:sldMk cId="2517505053" sldId="1620"/>
        </pc:sldMkLst>
      </pc:sldChg>
      <pc:sldChg chg="del">
        <pc:chgData name="Odracir Espinoza Valdez" userId="ed183472571b3841" providerId="LiveId" clId="{F33A580E-8518-45E9-B35D-90411CCD330E}" dt="2024-04-24T16:47:49.349" v="6" actId="47"/>
        <pc:sldMkLst>
          <pc:docMk/>
          <pc:sldMk cId="269367817" sldId="1621"/>
        </pc:sldMkLst>
      </pc:sldChg>
      <pc:sldChg chg="modSp mod">
        <pc:chgData name="Odracir Espinoza Valdez" userId="ed183472571b3841" providerId="LiveId" clId="{F33A580E-8518-45E9-B35D-90411CCD330E}" dt="2024-04-25T22:14:10.414" v="494" actId="113"/>
        <pc:sldMkLst>
          <pc:docMk/>
          <pc:sldMk cId="924900012" sldId="1624"/>
        </pc:sldMkLst>
        <pc:spChg chg="mod">
          <ac:chgData name="Odracir Espinoza Valdez" userId="ed183472571b3841" providerId="LiveId" clId="{F33A580E-8518-45E9-B35D-90411CCD330E}" dt="2024-04-25T21:49:11.299" v="224" actId="20577"/>
          <ac:spMkLst>
            <pc:docMk/>
            <pc:sldMk cId="924900012" sldId="1624"/>
            <ac:spMk id="2" creationId="{00000000-0000-0000-0000-000000000000}"/>
          </ac:spMkLst>
        </pc:spChg>
        <pc:spChg chg="mod">
          <ac:chgData name="Odracir Espinoza Valdez" userId="ed183472571b3841" providerId="LiveId" clId="{F33A580E-8518-45E9-B35D-90411CCD330E}" dt="2024-04-25T22:14:10.414" v="494" actId="113"/>
          <ac:spMkLst>
            <pc:docMk/>
            <pc:sldMk cId="924900012" sldId="1624"/>
            <ac:spMk id="3" creationId="{00000000-0000-0000-0000-000000000000}"/>
          </ac:spMkLst>
        </pc:spChg>
      </pc:sldChg>
      <pc:sldChg chg="modSp mod modAnim">
        <pc:chgData name="Odracir Espinoza Valdez" userId="ed183472571b3841" providerId="LiveId" clId="{F33A580E-8518-45E9-B35D-90411CCD330E}" dt="2024-04-25T22:25:43.119" v="513" actId="1076"/>
        <pc:sldMkLst>
          <pc:docMk/>
          <pc:sldMk cId="2312634826" sldId="1625"/>
        </pc:sldMkLst>
        <pc:spChg chg="mod">
          <ac:chgData name="Odracir Espinoza Valdez" userId="ed183472571b3841" providerId="LiveId" clId="{F33A580E-8518-45E9-B35D-90411CCD330E}" dt="2024-04-25T22:25:43.119" v="513" actId="1076"/>
          <ac:spMkLst>
            <pc:docMk/>
            <pc:sldMk cId="2312634826" sldId="1625"/>
            <ac:spMk id="3" creationId="{00000000-0000-0000-0000-000000000000}"/>
          </ac:spMkLst>
        </pc:spChg>
        <pc:picChg chg="mod">
          <ac:chgData name="Odracir Espinoza Valdez" userId="ed183472571b3841" providerId="LiveId" clId="{F33A580E-8518-45E9-B35D-90411CCD330E}" dt="2024-04-25T22:25:29.123" v="505" actId="1076"/>
          <ac:picMkLst>
            <pc:docMk/>
            <pc:sldMk cId="2312634826" sldId="1625"/>
            <ac:picMk id="4" creationId="{1D6F3A23-23CE-34F8-E901-3CA9437BD602}"/>
          </ac:picMkLst>
        </pc:picChg>
      </pc:sldChg>
      <pc:sldChg chg="addSp delSp modSp mod">
        <pc:chgData name="Odracir Espinoza Valdez" userId="ed183472571b3841" providerId="LiveId" clId="{F33A580E-8518-45E9-B35D-90411CCD330E}" dt="2024-04-25T22:15:24.998" v="504" actId="6549"/>
        <pc:sldMkLst>
          <pc:docMk/>
          <pc:sldMk cId="723847652" sldId="1626"/>
        </pc:sldMkLst>
        <pc:spChg chg="del">
          <ac:chgData name="Odracir Espinoza Valdez" userId="ed183472571b3841" providerId="LiveId" clId="{F33A580E-8518-45E9-B35D-90411CCD330E}" dt="2024-04-25T21:49:26.845" v="225" actId="478"/>
          <ac:spMkLst>
            <pc:docMk/>
            <pc:sldMk cId="723847652" sldId="1626"/>
            <ac:spMk id="2" creationId="{00000000-0000-0000-0000-000000000000}"/>
          </ac:spMkLst>
        </pc:spChg>
        <pc:spChg chg="mod">
          <ac:chgData name="Odracir Espinoza Valdez" userId="ed183472571b3841" providerId="LiveId" clId="{F33A580E-8518-45E9-B35D-90411CCD330E}" dt="2024-04-25T22:15:24.998" v="504" actId="6549"/>
          <ac:spMkLst>
            <pc:docMk/>
            <pc:sldMk cId="723847652" sldId="1626"/>
            <ac:spMk id="3" creationId="{00000000-0000-0000-0000-000000000000}"/>
          </ac:spMkLst>
        </pc:spChg>
        <pc:spChg chg="add del mod">
          <ac:chgData name="Odracir Espinoza Valdez" userId="ed183472571b3841" providerId="LiveId" clId="{F33A580E-8518-45E9-B35D-90411CCD330E}" dt="2024-04-25T21:49:31.914" v="227" actId="478"/>
          <ac:spMkLst>
            <pc:docMk/>
            <pc:sldMk cId="723847652" sldId="1626"/>
            <ac:spMk id="7" creationId="{BDC1F723-CBCA-B326-A3BF-59DF7CAE8436}"/>
          </ac:spMkLst>
        </pc:spChg>
        <pc:spChg chg="add mod">
          <ac:chgData name="Odracir Espinoza Valdez" userId="ed183472571b3841" providerId="LiveId" clId="{F33A580E-8518-45E9-B35D-90411CCD330E}" dt="2024-04-25T21:49:27.384" v="226"/>
          <ac:spMkLst>
            <pc:docMk/>
            <pc:sldMk cId="723847652" sldId="1626"/>
            <ac:spMk id="8" creationId="{83B9F39D-6DF6-6640-45BE-717459073CB0}"/>
          </ac:spMkLst>
        </pc:spChg>
      </pc:sldChg>
      <pc:sldChg chg="addSp delSp modSp mod">
        <pc:chgData name="Odracir Espinoza Valdez" userId="ed183472571b3841" providerId="LiveId" clId="{F33A580E-8518-45E9-B35D-90411CCD330E}" dt="2024-04-25T22:15:01.514" v="498" actId="1076"/>
        <pc:sldMkLst>
          <pc:docMk/>
          <pc:sldMk cId="2101859793" sldId="1627"/>
        </pc:sldMkLst>
        <pc:spChg chg="del">
          <ac:chgData name="Odracir Espinoza Valdez" userId="ed183472571b3841" providerId="LiveId" clId="{F33A580E-8518-45E9-B35D-90411CCD330E}" dt="2024-04-25T21:49:40.708" v="228" actId="478"/>
          <ac:spMkLst>
            <pc:docMk/>
            <pc:sldMk cId="2101859793" sldId="1627"/>
            <ac:spMk id="2" creationId="{00000000-0000-0000-0000-000000000000}"/>
          </ac:spMkLst>
        </pc:spChg>
        <pc:spChg chg="mod">
          <ac:chgData name="Odracir Espinoza Valdez" userId="ed183472571b3841" providerId="LiveId" clId="{F33A580E-8518-45E9-B35D-90411CCD330E}" dt="2024-04-25T22:15:01.514" v="498" actId="1076"/>
          <ac:spMkLst>
            <pc:docMk/>
            <pc:sldMk cId="2101859793" sldId="1627"/>
            <ac:spMk id="3" creationId="{00000000-0000-0000-0000-000000000000}"/>
          </ac:spMkLst>
        </pc:spChg>
        <pc:spChg chg="add del mod">
          <ac:chgData name="Odracir Espinoza Valdez" userId="ed183472571b3841" providerId="LiveId" clId="{F33A580E-8518-45E9-B35D-90411CCD330E}" dt="2024-04-25T21:49:45.367" v="230" actId="478"/>
          <ac:spMkLst>
            <pc:docMk/>
            <pc:sldMk cId="2101859793" sldId="1627"/>
            <ac:spMk id="8" creationId="{17960E31-F865-680C-0B6F-111B79FAEB8C}"/>
          </ac:spMkLst>
        </pc:spChg>
        <pc:spChg chg="add mod">
          <ac:chgData name="Odracir Espinoza Valdez" userId="ed183472571b3841" providerId="LiveId" clId="{F33A580E-8518-45E9-B35D-90411CCD330E}" dt="2024-04-25T21:49:41.606" v="229"/>
          <ac:spMkLst>
            <pc:docMk/>
            <pc:sldMk cId="2101859793" sldId="1627"/>
            <ac:spMk id="10" creationId="{81A40CED-7B2E-B67B-F136-DF769BD08E96}"/>
          </ac:spMkLst>
        </pc:spChg>
        <pc:picChg chg="del">
          <ac:chgData name="Odracir Espinoza Valdez" userId="ed183472571b3841" providerId="LiveId" clId="{F33A580E-8518-45E9-B35D-90411CCD330E}" dt="2024-04-24T21:22:00.444" v="122" actId="478"/>
          <ac:picMkLst>
            <pc:docMk/>
            <pc:sldMk cId="2101859793" sldId="1627"/>
            <ac:picMk id="1025" creationId="{BCA56287-8B6F-7E70-BED4-742F3102DFCA}"/>
          </ac:picMkLst>
        </pc:picChg>
      </pc:sldChg>
      <pc:sldChg chg="add del">
        <pc:chgData name="Odracir Espinoza Valdez" userId="ed183472571b3841" providerId="LiveId" clId="{F33A580E-8518-45E9-B35D-90411CCD330E}" dt="2024-04-24T16:47:58.916" v="14" actId="47"/>
        <pc:sldMkLst>
          <pc:docMk/>
          <pc:sldMk cId="120759636" sldId="1628"/>
        </pc:sldMkLst>
      </pc:sldChg>
      <pc:sldChg chg="del">
        <pc:chgData name="Odracir Espinoza Valdez" userId="ed183472571b3841" providerId="LiveId" clId="{F33A580E-8518-45E9-B35D-90411CCD330E}" dt="2024-04-24T16:47:49.349" v="6" actId="47"/>
        <pc:sldMkLst>
          <pc:docMk/>
          <pc:sldMk cId="2492529713" sldId="1628"/>
        </pc:sldMkLst>
      </pc:sldChg>
      <pc:sldChg chg="add del">
        <pc:chgData name="Odracir Espinoza Valdez" userId="ed183472571b3841" providerId="LiveId" clId="{F33A580E-8518-45E9-B35D-90411CCD330E}" dt="2024-04-24T16:48:01.240" v="15" actId="47"/>
        <pc:sldMkLst>
          <pc:docMk/>
          <pc:sldMk cId="145076789" sldId="1629"/>
        </pc:sldMkLst>
      </pc:sldChg>
      <pc:sldChg chg="add del">
        <pc:chgData name="Odracir Espinoza Valdez" userId="ed183472571b3841" providerId="LiveId" clId="{F33A580E-8518-45E9-B35D-90411CCD330E}" dt="2024-04-24T16:48:02.164" v="16" actId="47"/>
        <pc:sldMkLst>
          <pc:docMk/>
          <pc:sldMk cId="266579681" sldId="1630"/>
        </pc:sldMkLst>
      </pc:sldChg>
      <pc:sldChg chg="del">
        <pc:chgData name="Odracir Espinoza Valdez" userId="ed183472571b3841" providerId="LiveId" clId="{F33A580E-8518-45E9-B35D-90411CCD330E}" dt="2024-04-24T16:47:49.349" v="6" actId="47"/>
        <pc:sldMkLst>
          <pc:docMk/>
          <pc:sldMk cId="1569630417" sldId="1630"/>
        </pc:sldMkLst>
      </pc:sldChg>
      <pc:sldChg chg="del">
        <pc:chgData name="Odracir Espinoza Valdez" userId="ed183472571b3841" providerId="LiveId" clId="{F33A580E-8518-45E9-B35D-90411CCD330E}" dt="2024-04-24T16:47:49.349" v="6" actId="47"/>
        <pc:sldMkLst>
          <pc:docMk/>
          <pc:sldMk cId="1749362590" sldId="1631"/>
        </pc:sldMkLst>
      </pc:sldChg>
      <pc:sldChg chg="add del">
        <pc:chgData name="Odracir Espinoza Valdez" userId="ed183472571b3841" providerId="LiveId" clId="{F33A580E-8518-45E9-B35D-90411CCD330E}" dt="2024-04-24T16:48:04.062" v="17" actId="47"/>
        <pc:sldMkLst>
          <pc:docMk/>
          <pc:sldMk cId="2186167211" sldId="1631"/>
        </pc:sldMkLst>
      </pc:sldChg>
      <pc:sldChg chg="del">
        <pc:chgData name="Odracir Espinoza Valdez" userId="ed183472571b3841" providerId="LiveId" clId="{F33A580E-8518-45E9-B35D-90411CCD330E}" dt="2024-04-24T16:47:49.349" v="6" actId="47"/>
        <pc:sldMkLst>
          <pc:docMk/>
          <pc:sldMk cId="148825193" sldId="1632"/>
        </pc:sldMkLst>
      </pc:sldChg>
      <pc:sldChg chg="add del modTransition">
        <pc:chgData name="Odracir Espinoza Valdez" userId="ed183472571b3841" providerId="LiveId" clId="{F33A580E-8518-45E9-B35D-90411CCD330E}" dt="2024-04-24T16:48:05.141" v="18" actId="47"/>
        <pc:sldMkLst>
          <pc:docMk/>
          <pc:sldMk cId="1177503153" sldId="1632"/>
        </pc:sldMkLst>
      </pc:sldChg>
      <pc:sldChg chg="del">
        <pc:chgData name="Odracir Espinoza Valdez" userId="ed183472571b3841" providerId="LiveId" clId="{F33A580E-8518-45E9-B35D-90411CCD330E}" dt="2024-04-24T16:47:49.349" v="6" actId="47"/>
        <pc:sldMkLst>
          <pc:docMk/>
          <pc:sldMk cId="1694747612" sldId="1633"/>
        </pc:sldMkLst>
      </pc:sldChg>
      <pc:sldChg chg="add del">
        <pc:chgData name="Odracir Espinoza Valdez" userId="ed183472571b3841" providerId="LiveId" clId="{F33A580E-8518-45E9-B35D-90411CCD330E}" dt="2024-04-24T16:48:07.043" v="19" actId="47"/>
        <pc:sldMkLst>
          <pc:docMk/>
          <pc:sldMk cId="1733472445" sldId="1633"/>
        </pc:sldMkLst>
      </pc:sldChg>
      <pc:sldChg chg="add del modTransition">
        <pc:chgData name="Odracir Espinoza Valdez" userId="ed183472571b3841" providerId="LiveId" clId="{F33A580E-8518-45E9-B35D-90411CCD330E}" dt="2024-04-24T16:48:07.707" v="20" actId="47"/>
        <pc:sldMkLst>
          <pc:docMk/>
          <pc:sldMk cId="2707387755" sldId="1634"/>
        </pc:sldMkLst>
      </pc:sldChg>
      <pc:sldChg chg="del">
        <pc:chgData name="Odracir Espinoza Valdez" userId="ed183472571b3841" providerId="LiveId" clId="{F33A580E-8518-45E9-B35D-90411CCD330E}" dt="2024-04-24T16:47:49.349" v="6" actId="47"/>
        <pc:sldMkLst>
          <pc:docMk/>
          <pc:sldMk cId="3996321505" sldId="1634"/>
        </pc:sldMkLst>
      </pc:sldChg>
      <pc:sldChg chg="del">
        <pc:chgData name="Odracir Espinoza Valdez" userId="ed183472571b3841" providerId="LiveId" clId="{F33A580E-8518-45E9-B35D-90411CCD330E}" dt="2024-04-24T16:47:49.349" v="6" actId="47"/>
        <pc:sldMkLst>
          <pc:docMk/>
          <pc:sldMk cId="744110690" sldId="1635"/>
        </pc:sldMkLst>
      </pc:sldChg>
      <pc:sldChg chg="addSp delSp modSp add mod">
        <pc:chgData name="Odracir Espinoza Valdez" userId="ed183472571b3841" providerId="LiveId" clId="{F33A580E-8518-45E9-B35D-90411CCD330E}" dt="2024-04-25T21:58:02.291" v="429" actId="113"/>
        <pc:sldMkLst>
          <pc:docMk/>
          <pc:sldMk cId="2127308957" sldId="1635"/>
        </pc:sldMkLst>
        <pc:spChg chg="mod">
          <ac:chgData name="Odracir Espinoza Valdez" userId="ed183472571b3841" providerId="LiveId" clId="{F33A580E-8518-45E9-B35D-90411CCD330E}" dt="2024-04-25T21:58:02.291" v="429" actId="113"/>
          <ac:spMkLst>
            <pc:docMk/>
            <pc:sldMk cId="2127308957" sldId="1635"/>
            <ac:spMk id="2" creationId="{661378A1-5692-9C21-D55D-D73A37D34930}"/>
          </ac:spMkLst>
        </pc:spChg>
        <pc:spChg chg="add mod">
          <ac:chgData name="Odracir Espinoza Valdez" userId="ed183472571b3841" providerId="LiveId" clId="{F33A580E-8518-45E9-B35D-90411CCD330E}" dt="2024-04-25T21:51:38.530" v="319" actId="20577"/>
          <ac:spMkLst>
            <pc:docMk/>
            <pc:sldMk cId="2127308957" sldId="1635"/>
            <ac:spMk id="4" creationId="{903FC6B2-08C9-554A-8EF7-28FD39635A45}"/>
          </ac:spMkLst>
        </pc:spChg>
        <pc:spChg chg="mod">
          <ac:chgData name="Odracir Espinoza Valdez" userId="ed183472571b3841" providerId="LiveId" clId="{F33A580E-8518-45E9-B35D-90411CCD330E}" dt="2024-04-25T21:51:12.385" v="262" actId="113"/>
          <ac:spMkLst>
            <pc:docMk/>
            <pc:sldMk cId="2127308957" sldId="1635"/>
            <ac:spMk id="14" creationId="{7C2A5D70-BC60-CE4E-AE8F-65E06EB99B0F}"/>
          </ac:spMkLst>
        </pc:spChg>
        <pc:picChg chg="del">
          <ac:chgData name="Odracir Espinoza Valdez" userId="ed183472571b3841" providerId="LiveId" clId="{F33A580E-8518-45E9-B35D-90411CCD330E}" dt="2024-04-24T16:48:11.789" v="21" actId="478"/>
          <ac:picMkLst>
            <pc:docMk/>
            <pc:sldMk cId="2127308957" sldId="1635"/>
            <ac:picMk id="3" creationId="{1E481098-103B-E082-2FA4-8E0C88CA6D01}"/>
          </ac:picMkLst>
        </pc:picChg>
        <pc:picChg chg="add mod">
          <ac:chgData name="Odracir Espinoza Valdez" userId="ed183472571b3841" providerId="LiveId" clId="{F33A580E-8518-45E9-B35D-90411CCD330E}" dt="2024-04-25T21:50:50.367" v="239" actId="1076"/>
          <ac:picMkLst>
            <pc:docMk/>
            <pc:sldMk cId="2127308957" sldId="1635"/>
            <ac:picMk id="3" creationId="{9B192529-6933-C57F-CD25-55E2F1866AFE}"/>
          </ac:picMkLst>
        </pc:picChg>
      </pc:sldChg>
      <pc:sldChg chg="del">
        <pc:chgData name="Odracir Espinoza Valdez" userId="ed183472571b3841" providerId="LiveId" clId="{F33A580E-8518-45E9-B35D-90411CCD330E}" dt="2024-04-24T16:47:49.349" v="6" actId="47"/>
        <pc:sldMkLst>
          <pc:docMk/>
          <pc:sldMk cId="58327246" sldId="1636"/>
        </pc:sldMkLst>
      </pc:sldChg>
      <pc:sldChg chg="addSp delSp modSp add mod">
        <pc:chgData name="Odracir Espinoza Valdez" userId="ed183472571b3841" providerId="LiveId" clId="{F33A580E-8518-45E9-B35D-90411CCD330E}" dt="2024-04-25T22:26:17.636" v="520" actId="255"/>
        <pc:sldMkLst>
          <pc:docMk/>
          <pc:sldMk cId="2635206042" sldId="1636"/>
        </pc:sldMkLst>
        <pc:spChg chg="mod">
          <ac:chgData name="Odracir Espinoza Valdez" userId="ed183472571b3841" providerId="LiveId" clId="{F33A580E-8518-45E9-B35D-90411CCD330E}" dt="2024-04-25T21:52:41.546" v="368" actId="113"/>
          <ac:spMkLst>
            <pc:docMk/>
            <pc:sldMk cId="2635206042" sldId="1636"/>
            <ac:spMk id="2" creationId="{661378A1-5692-9C21-D55D-D73A37D34930}"/>
          </ac:spMkLst>
        </pc:spChg>
        <pc:spChg chg="add mod">
          <ac:chgData name="Odracir Espinoza Valdez" userId="ed183472571b3841" providerId="LiveId" clId="{F33A580E-8518-45E9-B35D-90411CCD330E}" dt="2024-04-25T21:52:26.811" v="367" actId="255"/>
          <ac:spMkLst>
            <pc:docMk/>
            <pc:sldMk cId="2635206042" sldId="1636"/>
            <ac:spMk id="4" creationId="{75F273E7-24B0-BFBA-714F-3E162F7585FC}"/>
          </ac:spMkLst>
        </pc:spChg>
        <pc:spChg chg="mod">
          <ac:chgData name="Odracir Espinoza Valdez" userId="ed183472571b3841" providerId="LiveId" clId="{F33A580E-8518-45E9-B35D-90411CCD330E}" dt="2024-04-25T22:26:17.636" v="520" actId="255"/>
          <ac:spMkLst>
            <pc:docMk/>
            <pc:sldMk cId="2635206042" sldId="1636"/>
            <ac:spMk id="14" creationId="{7C2A5D70-BC60-CE4E-AE8F-65E06EB99B0F}"/>
          </ac:spMkLst>
        </pc:spChg>
        <pc:picChg chg="del">
          <ac:chgData name="Odracir Espinoza Valdez" userId="ed183472571b3841" providerId="LiveId" clId="{F33A580E-8518-45E9-B35D-90411CCD330E}" dt="2024-04-24T16:48:15.473" v="22" actId="478"/>
          <ac:picMkLst>
            <pc:docMk/>
            <pc:sldMk cId="2635206042" sldId="1636"/>
            <ac:picMk id="3" creationId="{1E481098-103B-E082-2FA4-8E0C88CA6D01}"/>
          </ac:picMkLst>
        </pc:picChg>
        <pc:picChg chg="add mod">
          <ac:chgData name="Odracir Espinoza Valdez" userId="ed183472571b3841" providerId="LiveId" clId="{F33A580E-8518-45E9-B35D-90411CCD330E}" dt="2024-04-25T21:52:20.112" v="365" actId="1076"/>
          <ac:picMkLst>
            <pc:docMk/>
            <pc:sldMk cId="2635206042" sldId="1636"/>
            <ac:picMk id="3" creationId="{FA4E790A-F607-0C42-D4C7-887DCFF482F1}"/>
          </ac:picMkLst>
        </pc:picChg>
      </pc:sldChg>
      <pc:sldChg chg="addSp delSp modSp add mod">
        <pc:chgData name="Odracir Espinoza Valdez" userId="ed183472571b3841" providerId="LiveId" clId="{F33A580E-8518-45E9-B35D-90411CCD330E}" dt="2024-04-25T22:26:33.799" v="522" actId="113"/>
        <pc:sldMkLst>
          <pc:docMk/>
          <pc:sldMk cId="145861776" sldId="1637"/>
        </pc:sldMkLst>
        <pc:spChg chg="mod">
          <ac:chgData name="Odracir Espinoza Valdez" userId="ed183472571b3841" providerId="LiveId" clId="{F33A580E-8518-45E9-B35D-90411CCD330E}" dt="2024-04-25T22:26:33.799" v="522" actId="113"/>
          <ac:spMkLst>
            <pc:docMk/>
            <pc:sldMk cId="145861776" sldId="1637"/>
            <ac:spMk id="13" creationId="{A7E37ED7-2A45-ECA3-FB7C-9DC2A04F12F1}"/>
          </ac:spMkLst>
        </pc:spChg>
        <pc:picChg chg="del">
          <ac:chgData name="Odracir Espinoza Valdez" userId="ed183472571b3841" providerId="LiveId" clId="{F33A580E-8518-45E9-B35D-90411CCD330E}" dt="2024-04-24T21:21:22.216" v="111" actId="478"/>
          <ac:picMkLst>
            <pc:docMk/>
            <pc:sldMk cId="145861776" sldId="1637"/>
            <ac:picMk id="4" creationId="{5A7BA481-98F7-FFC8-2B64-B24AEA67D701}"/>
          </ac:picMkLst>
        </pc:picChg>
        <pc:picChg chg="add mod">
          <ac:chgData name="Odracir Espinoza Valdez" userId="ed183472571b3841" providerId="LiveId" clId="{F33A580E-8518-45E9-B35D-90411CCD330E}" dt="2024-04-24T21:21:28.937" v="113" actId="1076"/>
          <ac:picMkLst>
            <pc:docMk/>
            <pc:sldMk cId="145861776" sldId="1637"/>
            <ac:picMk id="5" creationId="{86894C7A-C642-1DF1-C82F-BC3CDD28A248}"/>
          </ac:picMkLst>
        </pc:picChg>
      </pc:sldChg>
      <pc:sldChg chg="del">
        <pc:chgData name="Odracir Espinoza Valdez" userId="ed183472571b3841" providerId="LiveId" clId="{F33A580E-8518-45E9-B35D-90411CCD330E}" dt="2024-04-24T16:47:49.349" v="6" actId="47"/>
        <pc:sldMkLst>
          <pc:docMk/>
          <pc:sldMk cId="2176862226" sldId="1637"/>
        </pc:sldMkLst>
      </pc:sldChg>
      <pc:sldChg chg="del">
        <pc:chgData name="Odracir Espinoza Valdez" userId="ed183472571b3841" providerId="LiveId" clId="{F33A580E-8518-45E9-B35D-90411CCD330E}" dt="2024-04-24T16:47:49.349" v="6" actId="47"/>
        <pc:sldMkLst>
          <pc:docMk/>
          <pc:sldMk cId="2119451469" sldId="1638"/>
        </pc:sldMkLst>
      </pc:sldChg>
      <pc:sldChg chg="addSp delSp modSp add mod">
        <pc:chgData name="Odracir Espinoza Valdez" userId="ed183472571b3841" providerId="LiveId" clId="{F33A580E-8518-45E9-B35D-90411CCD330E}" dt="2024-04-25T22:26:39.988" v="523" actId="113"/>
        <pc:sldMkLst>
          <pc:docMk/>
          <pc:sldMk cId="3360926234" sldId="1638"/>
        </pc:sldMkLst>
        <pc:spChg chg="mod">
          <ac:chgData name="Odracir Espinoza Valdez" userId="ed183472571b3841" providerId="LiveId" clId="{F33A580E-8518-45E9-B35D-90411CCD330E}" dt="2024-04-25T22:26:39.988" v="523" actId="113"/>
          <ac:spMkLst>
            <pc:docMk/>
            <pc:sldMk cId="3360926234" sldId="1638"/>
            <ac:spMk id="13" creationId="{A7E37ED7-2A45-ECA3-FB7C-9DC2A04F12F1}"/>
          </ac:spMkLst>
        </pc:spChg>
        <pc:spChg chg="mod">
          <ac:chgData name="Odracir Espinoza Valdez" userId="ed183472571b3841" providerId="LiveId" clId="{F33A580E-8518-45E9-B35D-90411CCD330E}" dt="2024-04-25T21:55:41.564" v="397" actId="1076"/>
          <ac:spMkLst>
            <pc:docMk/>
            <pc:sldMk cId="3360926234" sldId="1638"/>
            <ac:spMk id="20" creationId="{C379DF1C-E21B-38DF-C39A-D92720D1F17A}"/>
          </ac:spMkLst>
        </pc:spChg>
        <pc:picChg chg="del">
          <ac:chgData name="Odracir Espinoza Valdez" userId="ed183472571b3841" providerId="LiveId" clId="{F33A580E-8518-45E9-B35D-90411CCD330E}" dt="2024-04-24T16:48:31.724" v="25" actId="478"/>
          <ac:picMkLst>
            <pc:docMk/>
            <pc:sldMk cId="3360926234" sldId="1638"/>
            <ac:picMk id="4" creationId="{5A7BA481-98F7-FFC8-2B64-B24AEA67D701}"/>
          </ac:picMkLst>
        </pc:picChg>
        <pc:picChg chg="add mod">
          <ac:chgData name="Odracir Espinoza Valdez" userId="ed183472571b3841" providerId="LiveId" clId="{F33A580E-8518-45E9-B35D-90411CCD330E}" dt="2024-04-24T21:21:19.899" v="110" actId="1076"/>
          <ac:picMkLst>
            <pc:docMk/>
            <pc:sldMk cId="3360926234" sldId="1638"/>
            <ac:picMk id="4" creationId="{C4D2E42A-3992-63D9-A3C7-CB2400B383AB}"/>
          </ac:picMkLst>
        </pc:picChg>
      </pc:sldChg>
      <pc:sldChg chg="addSp delSp modSp add mod">
        <pc:chgData name="Odracir Espinoza Valdez" userId="ed183472571b3841" providerId="LiveId" clId="{F33A580E-8518-45E9-B35D-90411CCD330E}" dt="2024-04-25T21:55:57.203" v="401" actId="113"/>
        <pc:sldMkLst>
          <pc:docMk/>
          <pc:sldMk cId="496333689" sldId="1639"/>
        </pc:sldMkLst>
        <pc:spChg chg="mod">
          <ac:chgData name="Odracir Espinoza Valdez" userId="ed183472571b3841" providerId="LiveId" clId="{F33A580E-8518-45E9-B35D-90411CCD330E}" dt="2024-04-24T21:20:59.107" v="108" actId="20577"/>
          <ac:spMkLst>
            <pc:docMk/>
            <pc:sldMk cId="496333689" sldId="1639"/>
            <ac:spMk id="13" creationId="{A7E37ED7-2A45-ECA3-FB7C-9DC2A04F12F1}"/>
          </ac:spMkLst>
        </pc:spChg>
        <pc:spChg chg="mod">
          <ac:chgData name="Odracir Espinoza Valdez" userId="ed183472571b3841" providerId="LiveId" clId="{F33A580E-8518-45E9-B35D-90411CCD330E}" dt="2024-04-25T21:55:57.203" v="401" actId="113"/>
          <ac:spMkLst>
            <pc:docMk/>
            <pc:sldMk cId="496333689" sldId="1639"/>
            <ac:spMk id="20" creationId="{C379DF1C-E21B-38DF-C39A-D92720D1F17A}"/>
          </ac:spMkLst>
        </pc:spChg>
        <pc:picChg chg="del">
          <ac:chgData name="Odracir Espinoza Valdez" userId="ed183472571b3841" providerId="LiveId" clId="{F33A580E-8518-45E9-B35D-90411CCD330E}" dt="2024-04-24T16:48:34.482" v="26" actId="478"/>
          <ac:picMkLst>
            <pc:docMk/>
            <pc:sldMk cId="496333689" sldId="1639"/>
            <ac:picMk id="4" creationId="{5A7BA481-98F7-FFC8-2B64-B24AEA67D701}"/>
          </ac:picMkLst>
        </pc:picChg>
        <pc:picChg chg="add mod">
          <ac:chgData name="Odracir Espinoza Valdez" userId="ed183472571b3841" providerId="LiveId" clId="{F33A580E-8518-45E9-B35D-90411CCD330E}" dt="2024-04-24T21:20:11.313" v="101"/>
          <ac:picMkLst>
            <pc:docMk/>
            <pc:sldMk cId="496333689" sldId="1639"/>
            <ac:picMk id="4" creationId="{72351818-B16E-D123-5A2F-2D1F5C212E37}"/>
          </ac:picMkLst>
        </pc:picChg>
      </pc:sldChg>
      <pc:sldChg chg="del">
        <pc:chgData name="Odracir Espinoza Valdez" userId="ed183472571b3841" providerId="LiveId" clId="{F33A580E-8518-45E9-B35D-90411CCD330E}" dt="2024-04-24T16:47:49.349" v="6" actId="47"/>
        <pc:sldMkLst>
          <pc:docMk/>
          <pc:sldMk cId="3334084059" sldId="1639"/>
        </pc:sldMkLst>
      </pc:sldChg>
      <pc:sldChg chg="del">
        <pc:chgData name="Odracir Espinoza Valdez" userId="ed183472571b3841" providerId="LiveId" clId="{F33A580E-8518-45E9-B35D-90411CCD330E}" dt="2024-04-24T16:47:49.349" v="6" actId="47"/>
        <pc:sldMkLst>
          <pc:docMk/>
          <pc:sldMk cId="1573737579" sldId="1640"/>
        </pc:sldMkLst>
      </pc:sldChg>
      <pc:sldChg chg="addSp delSp modSp add mod">
        <pc:chgData name="Odracir Espinoza Valdez" userId="ed183472571b3841" providerId="LiveId" clId="{F33A580E-8518-45E9-B35D-90411CCD330E}" dt="2024-04-25T21:57:43.321" v="428" actId="113"/>
        <pc:sldMkLst>
          <pc:docMk/>
          <pc:sldMk cId="3158470216" sldId="1640"/>
        </pc:sldMkLst>
        <pc:spChg chg="mod">
          <ac:chgData name="Odracir Espinoza Valdez" userId="ed183472571b3841" providerId="LiveId" clId="{F33A580E-8518-45E9-B35D-90411CCD330E}" dt="2024-04-24T21:20:50.005" v="107" actId="113"/>
          <ac:spMkLst>
            <pc:docMk/>
            <pc:sldMk cId="3158470216" sldId="1640"/>
            <ac:spMk id="13" creationId="{A7E37ED7-2A45-ECA3-FB7C-9DC2A04F12F1}"/>
          </ac:spMkLst>
        </pc:spChg>
        <pc:spChg chg="mod">
          <ac:chgData name="Odracir Espinoza Valdez" userId="ed183472571b3841" providerId="LiveId" clId="{F33A580E-8518-45E9-B35D-90411CCD330E}" dt="2024-04-25T21:57:43.321" v="428" actId="113"/>
          <ac:spMkLst>
            <pc:docMk/>
            <pc:sldMk cId="3158470216" sldId="1640"/>
            <ac:spMk id="20" creationId="{C379DF1C-E21B-38DF-C39A-D92720D1F17A}"/>
          </ac:spMkLst>
        </pc:spChg>
        <pc:picChg chg="del">
          <ac:chgData name="Odracir Espinoza Valdez" userId="ed183472571b3841" providerId="LiveId" clId="{F33A580E-8518-45E9-B35D-90411CCD330E}" dt="2024-04-24T16:48:28.251" v="24" actId="478"/>
          <ac:picMkLst>
            <pc:docMk/>
            <pc:sldMk cId="3158470216" sldId="1640"/>
            <ac:picMk id="4" creationId="{5A7BA481-98F7-FFC8-2B64-B24AEA67D701}"/>
          </ac:picMkLst>
        </pc:picChg>
        <pc:picChg chg="add mod">
          <ac:chgData name="Odracir Espinoza Valdez" userId="ed183472571b3841" providerId="LiveId" clId="{F33A580E-8518-45E9-B35D-90411CCD330E}" dt="2024-04-24T21:19:56.882" v="98"/>
          <ac:picMkLst>
            <pc:docMk/>
            <pc:sldMk cId="3158470216" sldId="1640"/>
            <ac:picMk id="4" creationId="{F2354ADB-FA66-B19D-5327-4B3A9135D0DD}"/>
          </ac:picMkLst>
        </pc:picChg>
      </pc:sldChg>
      <pc:sldChg chg="addSp delSp modSp add del mod">
        <pc:chgData name="Odracir Espinoza Valdez" userId="ed183472571b3841" providerId="LiveId" clId="{F33A580E-8518-45E9-B35D-90411CCD330E}" dt="2024-04-25T21:56:31.325" v="403" actId="47"/>
        <pc:sldMkLst>
          <pc:docMk/>
          <pc:sldMk cId="212850992" sldId="1641"/>
        </pc:sldMkLst>
        <pc:spChg chg="mod">
          <ac:chgData name="Odracir Espinoza Valdez" userId="ed183472571b3841" providerId="LiveId" clId="{F33A580E-8518-45E9-B35D-90411CCD330E}" dt="2024-04-24T21:17:01.272" v="95" actId="255"/>
          <ac:spMkLst>
            <pc:docMk/>
            <pc:sldMk cId="212850992" sldId="1641"/>
            <ac:spMk id="3" creationId="{00000000-0000-0000-0000-000000000000}"/>
          </ac:spMkLst>
        </pc:spChg>
        <pc:picChg chg="add mod">
          <ac:chgData name="Odracir Espinoza Valdez" userId="ed183472571b3841" providerId="LiveId" clId="{F33A580E-8518-45E9-B35D-90411CCD330E}" dt="2024-04-24T21:16:50.758" v="93"/>
          <ac:picMkLst>
            <pc:docMk/>
            <pc:sldMk cId="212850992" sldId="1641"/>
            <ac:picMk id="4" creationId="{D236E198-D323-B875-8146-03882242B00B}"/>
          </ac:picMkLst>
        </pc:picChg>
        <pc:picChg chg="del">
          <ac:chgData name="Odracir Espinoza Valdez" userId="ed183472571b3841" providerId="LiveId" clId="{F33A580E-8518-45E9-B35D-90411CCD330E}" dt="2024-04-24T21:16:50.313" v="92" actId="478"/>
          <ac:picMkLst>
            <pc:docMk/>
            <pc:sldMk cId="212850992" sldId="1641"/>
            <ac:picMk id="5" creationId="{41F43BB3-FCF2-B66A-FA86-AA2A5E3F1F62}"/>
          </ac:picMkLst>
        </pc:picChg>
      </pc:sldChg>
      <pc:sldChg chg="del">
        <pc:chgData name="Odracir Espinoza Valdez" userId="ed183472571b3841" providerId="LiveId" clId="{F33A580E-8518-45E9-B35D-90411CCD330E}" dt="2024-04-24T16:47:49.349" v="6" actId="47"/>
        <pc:sldMkLst>
          <pc:docMk/>
          <pc:sldMk cId="2511744157" sldId="1641"/>
        </pc:sldMkLst>
      </pc:sldChg>
      <pc:sldChg chg="del">
        <pc:chgData name="Odracir Espinoza Valdez" userId="ed183472571b3841" providerId="LiveId" clId="{F33A580E-8518-45E9-B35D-90411CCD330E}" dt="2024-04-24T16:47:49.349" v="6" actId="47"/>
        <pc:sldMkLst>
          <pc:docMk/>
          <pc:sldMk cId="660317648" sldId="1642"/>
        </pc:sldMkLst>
      </pc:sldChg>
      <pc:sldChg chg="addSp delSp modSp add del mod">
        <pc:chgData name="Odracir Espinoza Valdez" userId="ed183472571b3841" providerId="LiveId" clId="{F33A580E-8518-45E9-B35D-90411CCD330E}" dt="2024-04-25T21:56:32.147" v="404" actId="47"/>
        <pc:sldMkLst>
          <pc:docMk/>
          <pc:sldMk cId="1698689177" sldId="1642"/>
        </pc:sldMkLst>
        <pc:spChg chg="mod">
          <ac:chgData name="Odracir Espinoza Valdez" userId="ed183472571b3841" providerId="LiveId" clId="{F33A580E-8518-45E9-B35D-90411CCD330E}" dt="2024-04-24T21:16:46.859" v="91" actId="1076"/>
          <ac:spMkLst>
            <pc:docMk/>
            <pc:sldMk cId="1698689177" sldId="1642"/>
            <ac:spMk id="3" creationId="{00000000-0000-0000-0000-000000000000}"/>
          </ac:spMkLst>
        </pc:spChg>
        <pc:picChg chg="add mod">
          <ac:chgData name="Odracir Espinoza Valdez" userId="ed183472571b3841" providerId="LiveId" clId="{F33A580E-8518-45E9-B35D-90411CCD330E}" dt="2024-04-24T21:16:44.736" v="90" actId="1076"/>
          <ac:picMkLst>
            <pc:docMk/>
            <pc:sldMk cId="1698689177" sldId="1642"/>
            <ac:picMk id="4" creationId="{3CF05236-0B87-799B-9A65-2B8A3F4BEE66}"/>
          </ac:picMkLst>
        </pc:picChg>
        <pc:picChg chg="del">
          <ac:chgData name="Odracir Espinoza Valdez" userId="ed183472571b3841" providerId="LiveId" clId="{F33A580E-8518-45E9-B35D-90411CCD330E}" dt="2024-04-24T21:16:41.743" v="88" actId="478"/>
          <ac:picMkLst>
            <pc:docMk/>
            <pc:sldMk cId="1698689177" sldId="1642"/>
            <ac:picMk id="5" creationId="{3C6A6B38-68CF-7463-6C92-427D0A365E10}"/>
          </ac:picMkLst>
        </pc:picChg>
      </pc:sldChg>
      <pc:sldChg chg="addSp delSp modSp add del mod">
        <pc:chgData name="Odracir Espinoza Valdez" userId="ed183472571b3841" providerId="LiveId" clId="{F33A580E-8518-45E9-B35D-90411CCD330E}" dt="2024-04-25T21:56:33.280" v="405" actId="47"/>
        <pc:sldMkLst>
          <pc:docMk/>
          <pc:sldMk cId="1283724693" sldId="1643"/>
        </pc:sldMkLst>
        <pc:spChg chg="mod">
          <ac:chgData name="Odracir Espinoza Valdez" userId="ed183472571b3841" providerId="LiveId" clId="{F33A580E-8518-45E9-B35D-90411CCD330E}" dt="2024-04-24T21:16:38.701" v="87" actId="1076"/>
          <ac:spMkLst>
            <pc:docMk/>
            <pc:sldMk cId="1283724693" sldId="1643"/>
            <ac:spMk id="3" creationId="{00000000-0000-0000-0000-000000000000}"/>
          </ac:spMkLst>
        </pc:spChg>
        <pc:picChg chg="add mod">
          <ac:chgData name="Odracir Espinoza Valdez" userId="ed183472571b3841" providerId="LiveId" clId="{F33A580E-8518-45E9-B35D-90411CCD330E}" dt="2024-04-24T21:16:35.842" v="86" actId="1076"/>
          <ac:picMkLst>
            <pc:docMk/>
            <pc:sldMk cId="1283724693" sldId="1643"/>
            <ac:picMk id="4" creationId="{9BEA4E3C-F319-80CC-2DEE-815AADEB2869}"/>
          </ac:picMkLst>
        </pc:picChg>
        <pc:picChg chg="del">
          <ac:chgData name="Odracir Espinoza Valdez" userId="ed183472571b3841" providerId="LiveId" clId="{F33A580E-8518-45E9-B35D-90411CCD330E}" dt="2024-04-24T21:16:32.163" v="84" actId="478"/>
          <ac:picMkLst>
            <pc:docMk/>
            <pc:sldMk cId="1283724693" sldId="1643"/>
            <ac:picMk id="5" creationId="{0B05390C-F2A5-3B1B-3353-4F079C61886E}"/>
          </ac:picMkLst>
        </pc:picChg>
      </pc:sldChg>
      <pc:sldChg chg="del">
        <pc:chgData name="Odracir Espinoza Valdez" userId="ed183472571b3841" providerId="LiveId" clId="{F33A580E-8518-45E9-B35D-90411CCD330E}" dt="2024-04-24T16:47:49.349" v="6" actId="47"/>
        <pc:sldMkLst>
          <pc:docMk/>
          <pc:sldMk cId="2760130654" sldId="1643"/>
        </pc:sldMkLst>
      </pc:sldChg>
      <pc:sldChg chg="del">
        <pc:chgData name="Odracir Espinoza Valdez" userId="ed183472571b3841" providerId="LiveId" clId="{F33A580E-8518-45E9-B35D-90411CCD330E}" dt="2024-04-24T16:47:49.349" v="6" actId="47"/>
        <pc:sldMkLst>
          <pc:docMk/>
          <pc:sldMk cId="785553915" sldId="1644"/>
        </pc:sldMkLst>
      </pc:sldChg>
      <pc:sldChg chg="addSp delSp modSp add del mod">
        <pc:chgData name="Odracir Espinoza Valdez" userId="ed183472571b3841" providerId="LiveId" clId="{F33A580E-8518-45E9-B35D-90411CCD330E}" dt="2024-04-25T21:56:34.245" v="406" actId="47"/>
        <pc:sldMkLst>
          <pc:docMk/>
          <pc:sldMk cId="3457498671" sldId="1644"/>
        </pc:sldMkLst>
        <pc:picChg chg="add mod">
          <ac:chgData name="Odracir Espinoza Valdez" userId="ed183472571b3841" providerId="LiveId" clId="{F33A580E-8518-45E9-B35D-90411CCD330E}" dt="2024-04-24T21:14:54.371" v="83" actId="1076"/>
          <ac:picMkLst>
            <pc:docMk/>
            <pc:sldMk cId="3457498671" sldId="1644"/>
            <ac:picMk id="4" creationId="{2F86ECEC-D56A-EB49-2FFD-E3F17129E693}"/>
          </ac:picMkLst>
        </pc:picChg>
        <pc:picChg chg="del">
          <ac:chgData name="Odracir Espinoza Valdez" userId="ed183472571b3841" providerId="LiveId" clId="{F33A580E-8518-45E9-B35D-90411CCD330E}" dt="2024-04-24T21:14:44.056" v="80" actId="478"/>
          <ac:picMkLst>
            <pc:docMk/>
            <pc:sldMk cId="3457498671" sldId="1644"/>
            <ac:picMk id="5" creationId="{FA154E61-5A4E-D263-9C31-9B1AF735A726}"/>
          </ac:picMkLst>
        </pc:picChg>
      </pc:sldChg>
      <pc:sldChg chg="modSp add mod">
        <pc:chgData name="Odracir Espinoza Valdez" userId="ed183472571b3841" providerId="LiveId" clId="{F33A580E-8518-45E9-B35D-90411CCD330E}" dt="2024-04-25T22:13:27.222" v="486" actId="14100"/>
        <pc:sldMkLst>
          <pc:docMk/>
          <pc:sldMk cId="696726953" sldId="1645"/>
        </pc:sldMkLst>
        <pc:spChg chg="mod">
          <ac:chgData name="Odracir Espinoza Valdez" userId="ed183472571b3841" providerId="LiveId" clId="{F33A580E-8518-45E9-B35D-90411CCD330E}" dt="2024-04-25T21:59:40.606" v="447" actId="1076"/>
          <ac:spMkLst>
            <pc:docMk/>
            <pc:sldMk cId="696726953" sldId="1645"/>
            <ac:spMk id="2" creationId="{661378A1-5692-9C21-D55D-D73A37D34930}"/>
          </ac:spMkLst>
        </pc:spChg>
        <pc:spChg chg="mod">
          <ac:chgData name="Odracir Espinoza Valdez" userId="ed183472571b3841" providerId="LiveId" clId="{F33A580E-8518-45E9-B35D-90411CCD330E}" dt="2024-04-25T22:13:27.222" v="486" actId="14100"/>
          <ac:spMkLst>
            <pc:docMk/>
            <pc:sldMk cId="696726953" sldId="1645"/>
            <ac:spMk id="14" creationId="{7C2A5D70-BC60-CE4E-AE8F-65E06EB99B0F}"/>
          </ac:spMkLst>
        </pc:spChg>
      </pc:sldChg>
      <pc:sldChg chg="del">
        <pc:chgData name="Odracir Espinoza Valdez" userId="ed183472571b3841" providerId="LiveId" clId="{F33A580E-8518-45E9-B35D-90411CCD330E}" dt="2024-04-24T16:47:49.349" v="6" actId="47"/>
        <pc:sldMkLst>
          <pc:docMk/>
          <pc:sldMk cId="2924685987" sldId="1645"/>
        </pc:sldMkLst>
      </pc:sldChg>
      <pc:sldChg chg="addSp delSp modSp add del mod">
        <pc:chgData name="Odracir Espinoza Valdez" userId="ed183472571b3841" providerId="LiveId" clId="{F33A580E-8518-45E9-B35D-90411CCD330E}" dt="2024-04-25T21:56:50.359" v="407" actId="47"/>
        <pc:sldMkLst>
          <pc:docMk/>
          <pc:sldMk cId="3662694790" sldId="1645"/>
        </pc:sldMkLst>
        <pc:spChg chg="mod">
          <ac:chgData name="Odracir Espinoza Valdez" userId="ed183472571b3841" providerId="LiveId" clId="{F33A580E-8518-45E9-B35D-90411CCD330E}" dt="2024-04-24T21:13:13.436" v="69" actId="14100"/>
          <ac:spMkLst>
            <pc:docMk/>
            <pc:sldMk cId="3662694790" sldId="1645"/>
            <ac:spMk id="2" creationId="{661378A1-5692-9C21-D55D-D73A37D34930}"/>
          </ac:spMkLst>
        </pc:spChg>
        <pc:picChg chg="del">
          <ac:chgData name="Odracir Espinoza Valdez" userId="ed183472571b3841" providerId="LiveId" clId="{F33A580E-8518-45E9-B35D-90411CCD330E}" dt="2024-04-24T21:12:46.234" v="64" actId="478"/>
          <ac:picMkLst>
            <pc:docMk/>
            <pc:sldMk cId="3662694790" sldId="1645"/>
            <ac:picMk id="3" creationId="{1E481098-103B-E082-2FA4-8E0C88CA6D01}"/>
          </ac:picMkLst>
        </pc:picChg>
        <pc:picChg chg="add mod">
          <ac:chgData name="Odracir Espinoza Valdez" userId="ed183472571b3841" providerId="LiveId" clId="{F33A580E-8518-45E9-B35D-90411CCD330E}" dt="2024-04-24T21:12:50.329" v="67" actId="1076"/>
          <ac:picMkLst>
            <pc:docMk/>
            <pc:sldMk cId="3662694790" sldId="1645"/>
            <ac:picMk id="4" creationId="{BE535A5A-E1AE-4AC9-DFD3-C606C3107131}"/>
          </ac:picMkLst>
        </pc:picChg>
      </pc:sldChg>
      <pc:sldChg chg="addSp delSp modSp add mod modTransition">
        <pc:chgData name="Odracir Espinoza Valdez" userId="ed183472571b3841" providerId="LiveId" clId="{F33A580E-8518-45E9-B35D-90411CCD330E}" dt="2024-04-25T22:29:35.909" v="526" actId="1076"/>
        <pc:sldMkLst>
          <pc:docMk/>
          <pc:sldMk cId="714531660" sldId="1646"/>
        </pc:sldMkLst>
        <pc:spChg chg="mod">
          <ac:chgData name="Odracir Espinoza Valdez" userId="ed183472571b3841" providerId="LiveId" clId="{F33A580E-8518-45E9-B35D-90411CCD330E}" dt="2024-04-25T22:29:35.909" v="526" actId="1076"/>
          <ac:spMkLst>
            <pc:docMk/>
            <pc:sldMk cId="714531660" sldId="1646"/>
            <ac:spMk id="2" creationId="{54B7B7BF-3835-C7C3-78F2-55768BE78827}"/>
          </ac:spMkLst>
        </pc:spChg>
        <pc:spChg chg="mod">
          <ac:chgData name="Odracir Espinoza Valdez" userId="ed183472571b3841" providerId="LiveId" clId="{F33A580E-8518-45E9-B35D-90411CCD330E}" dt="2024-04-24T21:11:36.029" v="47" actId="1076"/>
          <ac:spMkLst>
            <pc:docMk/>
            <pc:sldMk cId="714531660" sldId="1646"/>
            <ac:spMk id="3" creationId="{BDD3A7CD-8CCF-3918-082A-CE8F6DE8CD75}"/>
          </ac:spMkLst>
        </pc:spChg>
        <pc:picChg chg="del mod">
          <ac:chgData name="Odracir Espinoza Valdez" userId="ed183472571b3841" providerId="LiveId" clId="{F33A580E-8518-45E9-B35D-90411CCD330E}" dt="2024-04-24T21:11:30.671" v="46" actId="478"/>
          <ac:picMkLst>
            <pc:docMk/>
            <pc:sldMk cId="714531660" sldId="1646"/>
            <ac:picMk id="4" creationId="{F155E33E-A77C-5CE6-969F-CE294A0A02D2}"/>
          </ac:picMkLst>
        </pc:picChg>
        <pc:picChg chg="del">
          <ac:chgData name="Odracir Espinoza Valdez" userId="ed183472571b3841" providerId="LiveId" clId="{F33A580E-8518-45E9-B35D-90411CCD330E}" dt="2024-04-24T21:11:14.067" v="41" actId="478"/>
          <ac:picMkLst>
            <pc:docMk/>
            <pc:sldMk cId="714531660" sldId="1646"/>
            <ac:picMk id="5" creationId="{11C279F2-2DA2-BB0A-0051-EF0DA3A22AE2}"/>
          </ac:picMkLst>
        </pc:picChg>
        <pc:picChg chg="add mod">
          <ac:chgData name="Odracir Espinoza Valdez" userId="ed183472571b3841" providerId="LiveId" clId="{F33A580E-8518-45E9-B35D-90411CCD330E}" dt="2024-04-24T21:11:22.874" v="43" actId="1076"/>
          <ac:picMkLst>
            <pc:docMk/>
            <pc:sldMk cId="714531660" sldId="1646"/>
            <ac:picMk id="6" creationId="{028999BD-E6F0-75C4-7D4D-964B45CCB74E}"/>
          </ac:picMkLst>
        </pc:picChg>
        <pc:picChg chg="mod">
          <ac:chgData name="Odracir Espinoza Valdez" userId="ed183472571b3841" providerId="LiveId" clId="{F33A580E-8518-45E9-B35D-90411CCD330E}" dt="2024-04-24T21:11:40.969" v="48" actId="1076"/>
          <ac:picMkLst>
            <pc:docMk/>
            <pc:sldMk cId="714531660" sldId="1646"/>
            <ac:picMk id="133" creationId="{00000000-0000-0000-0000-000000000000}"/>
          </ac:picMkLst>
        </pc:picChg>
        <pc:picChg chg="mod">
          <ac:chgData name="Odracir Espinoza Valdez" userId="ed183472571b3841" providerId="LiveId" clId="{F33A580E-8518-45E9-B35D-90411CCD330E}" dt="2024-04-24T21:11:28.867" v="44" actId="14100"/>
          <ac:picMkLst>
            <pc:docMk/>
            <pc:sldMk cId="714531660" sldId="1646"/>
            <ac:picMk id="134" creationId="{00000000-0000-0000-0000-000000000000}"/>
          </ac:picMkLst>
        </pc:picChg>
      </pc:sldChg>
      <pc:sldChg chg="del">
        <pc:chgData name="Odracir Espinoza Valdez" userId="ed183472571b3841" providerId="LiveId" clId="{F33A580E-8518-45E9-B35D-90411CCD330E}" dt="2024-04-24T16:47:49.349" v="6" actId="47"/>
        <pc:sldMkLst>
          <pc:docMk/>
          <pc:sldMk cId="2554936108" sldId="1646"/>
        </pc:sldMkLst>
      </pc:sldChg>
      <pc:sldChg chg="del">
        <pc:chgData name="Odracir Espinoza Valdez" userId="ed183472571b3841" providerId="LiveId" clId="{F33A580E-8518-45E9-B35D-90411CCD330E}" dt="2024-04-24T16:47:49.349" v="6" actId="47"/>
        <pc:sldMkLst>
          <pc:docMk/>
          <pc:sldMk cId="1696743623" sldId="1647"/>
        </pc:sldMkLst>
      </pc:sldChg>
      <pc:sldChg chg="del">
        <pc:chgData name="Odracir Espinoza Valdez" userId="ed183472571b3841" providerId="LiveId" clId="{F33A580E-8518-45E9-B35D-90411CCD330E}" dt="2024-04-24T16:47:49.349" v="6" actId="47"/>
        <pc:sldMkLst>
          <pc:docMk/>
          <pc:sldMk cId="2543698512" sldId="1648"/>
        </pc:sldMkLst>
      </pc:sldChg>
      <pc:sldChg chg="del">
        <pc:chgData name="Odracir Espinoza Valdez" userId="ed183472571b3841" providerId="LiveId" clId="{F33A580E-8518-45E9-B35D-90411CCD330E}" dt="2024-04-24T16:47:49.349" v="6" actId="47"/>
        <pc:sldMkLst>
          <pc:docMk/>
          <pc:sldMk cId="4155417300" sldId="1649"/>
        </pc:sldMkLst>
      </pc:sldChg>
      <pc:sldChg chg="del">
        <pc:chgData name="Odracir Espinoza Valdez" userId="ed183472571b3841" providerId="LiveId" clId="{F33A580E-8518-45E9-B35D-90411CCD330E}" dt="2024-04-24T16:47:49.349" v="6" actId="47"/>
        <pc:sldMkLst>
          <pc:docMk/>
          <pc:sldMk cId="738918404" sldId="1650"/>
        </pc:sldMkLst>
      </pc:sldChg>
      <pc:sldChg chg="del">
        <pc:chgData name="Odracir Espinoza Valdez" userId="ed183472571b3841" providerId="LiveId" clId="{F33A580E-8518-45E9-B35D-90411CCD330E}" dt="2024-04-24T16:47:49.349" v="6" actId="47"/>
        <pc:sldMkLst>
          <pc:docMk/>
          <pc:sldMk cId="3410952073" sldId="1651"/>
        </pc:sldMkLst>
      </pc:sldChg>
      <pc:sldChg chg="del">
        <pc:chgData name="Odracir Espinoza Valdez" userId="ed183472571b3841" providerId="LiveId" clId="{F33A580E-8518-45E9-B35D-90411CCD330E}" dt="2024-04-24T16:47:49.349" v="6" actId="47"/>
        <pc:sldMkLst>
          <pc:docMk/>
          <pc:sldMk cId="3189458292" sldId="1652"/>
        </pc:sldMkLst>
      </pc:sldChg>
      <pc:sldChg chg="del">
        <pc:chgData name="Odracir Espinoza Valdez" userId="ed183472571b3841" providerId="LiveId" clId="{F33A580E-8518-45E9-B35D-90411CCD330E}" dt="2024-04-24T16:47:49.349" v="6" actId="47"/>
        <pc:sldMkLst>
          <pc:docMk/>
          <pc:sldMk cId="1556390066" sldId="1653"/>
        </pc:sldMkLst>
      </pc:sldChg>
      <pc:sldChg chg="del">
        <pc:chgData name="Odracir Espinoza Valdez" userId="ed183472571b3841" providerId="LiveId" clId="{F33A580E-8518-45E9-B35D-90411CCD330E}" dt="2024-04-24T16:47:49.349" v="6" actId="47"/>
        <pc:sldMkLst>
          <pc:docMk/>
          <pc:sldMk cId="763110735" sldId="1654"/>
        </pc:sldMkLst>
      </pc:sldChg>
      <pc:sldChg chg="del">
        <pc:chgData name="Odracir Espinoza Valdez" userId="ed183472571b3841" providerId="LiveId" clId="{F33A580E-8518-45E9-B35D-90411CCD330E}" dt="2024-04-24T16:47:49.349" v="6" actId="47"/>
        <pc:sldMkLst>
          <pc:docMk/>
          <pc:sldMk cId="793122375" sldId="1655"/>
        </pc:sldMkLst>
      </pc:sldChg>
      <pc:sldChg chg="del">
        <pc:chgData name="Odracir Espinoza Valdez" userId="ed183472571b3841" providerId="LiveId" clId="{F33A580E-8518-45E9-B35D-90411CCD330E}" dt="2024-04-24T16:47:49.349" v="6" actId="47"/>
        <pc:sldMkLst>
          <pc:docMk/>
          <pc:sldMk cId="959401685" sldId="1656"/>
        </pc:sldMkLst>
      </pc:sldChg>
      <pc:sldChg chg="del">
        <pc:chgData name="Odracir Espinoza Valdez" userId="ed183472571b3841" providerId="LiveId" clId="{F33A580E-8518-45E9-B35D-90411CCD330E}" dt="2024-04-24T16:47:49.349" v="6" actId="47"/>
        <pc:sldMkLst>
          <pc:docMk/>
          <pc:sldMk cId="350174183" sldId="1657"/>
        </pc:sldMkLst>
      </pc:sldChg>
      <pc:sldChg chg="del">
        <pc:chgData name="Odracir Espinoza Valdez" userId="ed183472571b3841" providerId="LiveId" clId="{F33A580E-8518-45E9-B35D-90411CCD330E}" dt="2024-04-24T16:47:49.349" v="6" actId="47"/>
        <pc:sldMkLst>
          <pc:docMk/>
          <pc:sldMk cId="1816058510" sldId="1658"/>
        </pc:sldMkLst>
      </pc:sldChg>
      <pc:sldChg chg="del">
        <pc:chgData name="Odracir Espinoza Valdez" userId="ed183472571b3841" providerId="LiveId" clId="{F33A580E-8518-45E9-B35D-90411CCD330E}" dt="2024-04-24T16:47:49.349" v="6" actId="47"/>
        <pc:sldMkLst>
          <pc:docMk/>
          <pc:sldMk cId="162997571" sldId="1659"/>
        </pc:sldMkLst>
      </pc:sldChg>
      <pc:sldChg chg="del">
        <pc:chgData name="Odracir Espinoza Valdez" userId="ed183472571b3841" providerId="LiveId" clId="{F33A580E-8518-45E9-B35D-90411CCD330E}" dt="2024-04-24T16:47:49.349" v="6" actId="47"/>
        <pc:sldMkLst>
          <pc:docMk/>
          <pc:sldMk cId="3596044867" sldId="1660"/>
        </pc:sldMkLst>
      </pc:sldChg>
      <pc:sldChg chg="del">
        <pc:chgData name="Odracir Espinoza Valdez" userId="ed183472571b3841" providerId="LiveId" clId="{F33A580E-8518-45E9-B35D-90411CCD330E}" dt="2024-04-24T16:47:49.349" v="6" actId="47"/>
        <pc:sldMkLst>
          <pc:docMk/>
          <pc:sldMk cId="2212487445" sldId="1661"/>
        </pc:sldMkLst>
      </pc:sldChg>
      <pc:sldMasterChg chg="delSldLayout">
        <pc:chgData name="Odracir Espinoza Valdez" userId="ed183472571b3841" providerId="LiveId" clId="{F33A580E-8518-45E9-B35D-90411CCD330E}" dt="2024-04-24T16:48:01.240" v="15" actId="47"/>
        <pc:sldMasterMkLst>
          <pc:docMk/>
          <pc:sldMasterMk cId="1371403468" sldId="2147483684"/>
        </pc:sldMasterMkLst>
        <pc:sldLayoutChg chg="del">
          <pc:chgData name="Odracir Espinoza Valdez" userId="ed183472571b3841" providerId="LiveId" clId="{F33A580E-8518-45E9-B35D-90411CCD330E}" dt="2024-04-24T16:47:58.916" v="14" actId="47"/>
          <pc:sldLayoutMkLst>
            <pc:docMk/>
            <pc:sldMasterMk cId="1371403468" sldId="2147483684"/>
            <pc:sldLayoutMk cId="2206177168" sldId="2147483766"/>
          </pc:sldLayoutMkLst>
        </pc:sldLayoutChg>
        <pc:sldLayoutChg chg="del">
          <pc:chgData name="Odracir Espinoza Valdez" userId="ed183472571b3841" providerId="LiveId" clId="{F33A580E-8518-45E9-B35D-90411CCD330E}" dt="2024-04-24T16:48:01.240" v="15" actId="47"/>
          <pc:sldLayoutMkLst>
            <pc:docMk/>
            <pc:sldMasterMk cId="1371403468" sldId="2147483684"/>
            <pc:sldLayoutMk cId="2131437459" sldId="214748376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408AD-8C89-486E-945D-1F8D742023B0}" type="datetimeFigureOut">
              <a:rPr lang="es-MX" smtClean="0"/>
              <a:t>25/04/2024</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6A9A1A-E857-4F7B-81DA-C5A030BA308D}" type="slidenum">
              <a:rPr lang="es-MX" smtClean="0"/>
              <a:t>‹Nº›</a:t>
            </a:fld>
            <a:endParaRPr lang="es-MX"/>
          </a:p>
        </p:txBody>
      </p:sp>
    </p:spTree>
    <p:extLst>
      <p:ext uri="{BB962C8B-B14F-4D97-AF65-F5344CB8AC3E}">
        <p14:creationId xmlns:p14="http://schemas.microsoft.com/office/powerpoint/2010/main" val="2239582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58F4A8A5-61B4-4A57-A815-6B69EF392838}" type="slidenum">
              <a:rPr lang="es-MX" smtClean="0"/>
              <a:t>22</a:t>
            </a:fld>
            <a:endParaRPr lang="es-MX"/>
          </a:p>
        </p:txBody>
      </p:sp>
    </p:spTree>
    <p:extLst>
      <p:ext uri="{BB962C8B-B14F-4D97-AF65-F5344CB8AC3E}">
        <p14:creationId xmlns:p14="http://schemas.microsoft.com/office/powerpoint/2010/main" val="3108966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58F4A8A5-61B4-4A57-A815-6B69EF392838}" type="slidenum">
              <a:rPr lang="es-MX" smtClean="0"/>
              <a:t>23</a:t>
            </a:fld>
            <a:endParaRPr lang="es-MX"/>
          </a:p>
        </p:txBody>
      </p:sp>
    </p:spTree>
    <p:extLst>
      <p:ext uri="{BB962C8B-B14F-4D97-AF65-F5344CB8AC3E}">
        <p14:creationId xmlns:p14="http://schemas.microsoft.com/office/powerpoint/2010/main" val="1554041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58F4A8A5-61B4-4A57-A815-6B69EF392838}" type="slidenum">
              <a:rPr lang="es-MX" smtClean="0"/>
              <a:t>29</a:t>
            </a:fld>
            <a:endParaRPr lang="es-MX"/>
          </a:p>
        </p:txBody>
      </p:sp>
    </p:spTree>
    <p:extLst>
      <p:ext uri="{BB962C8B-B14F-4D97-AF65-F5344CB8AC3E}">
        <p14:creationId xmlns:p14="http://schemas.microsoft.com/office/powerpoint/2010/main" val="2554109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58F4A8A5-61B4-4A57-A815-6B69EF392838}" type="slidenum">
              <a:rPr lang="es-MX" smtClean="0"/>
              <a:t>30</a:t>
            </a:fld>
            <a:endParaRPr lang="es-MX"/>
          </a:p>
        </p:txBody>
      </p:sp>
    </p:spTree>
    <p:extLst>
      <p:ext uri="{BB962C8B-B14F-4D97-AF65-F5344CB8AC3E}">
        <p14:creationId xmlns:p14="http://schemas.microsoft.com/office/powerpoint/2010/main" val="3033180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s-ES"/>
              <a:t>Clic para editar título</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09C90755-3AA3-4F68-873E-621280FE98ED}" type="datetimeFigureOut">
              <a:rPr lang="es-MX" smtClean="0"/>
              <a:pPr/>
              <a:t>25/04/2024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C20AD1E-7094-465E-850B-6C124A46C497}" type="slidenum">
              <a:rPr lang="es-MX" smtClean="0"/>
              <a:pPr/>
              <a:t>‹Nº›</a:t>
            </a:fld>
            <a:endParaRPr lang="es-MX"/>
          </a:p>
        </p:txBody>
      </p:sp>
    </p:spTree>
    <p:extLst>
      <p:ext uri="{BB962C8B-B14F-4D97-AF65-F5344CB8AC3E}">
        <p14:creationId xmlns:p14="http://schemas.microsoft.com/office/powerpoint/2010/main" val="3039485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Clic para editar título</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9C90755-3AA3-4F68-873E-621280FE98ED}" type="datetimeFigureOut">
              <a:rPr lang="es-MX" smtClean="0"/>
              <a:pPr/>
              <a:t>25/04/2024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C20AD1E-7094-465E-850B-6C124A46C497}" type="slidenum">
              <a:rPr lang="es-MX" smtClean="0"/>
              <a:pPr/>
              <a:t>‹Nº›</a:t>
            </a:fld>
            <a:endParaRPr lang="es-MX"/>
          </a:p>
        </p:txBody>
      </p:sp>
    </p:spTree>
    <p:extLst>
      <p:ext uri="{BB962C8B-B14F-4D97-AF65-F5344CB8AC3E}">
        <p14:creationId xmlns:p14="http://schemas.microsoft.com/office/powerpoint/2010/main" val="620845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s-ES"/>
              <a:t>Clic para editar título</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9C90755-3AA3-4F68-873E-621280FE98ED}" type="datetimeFigureOut">
              <a:rPr lang="es-MX" smtClean="0"/>
              <a:pPr/>
              <a:t>25/04/2024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C20AD1E-7094-465E-850B-6C124A46C497}" type="slidenum">
              <a:rPr lang="es-MX" smtClean="0"/>
              <a:pPr/>
              <a:t>‹Nº›</a:t>
            </a:fld>
            <a:endParaRPr lang="es-MX"/>
          </a:p>
        </p:txBody>
      </p:sp>
    </p:spTree>
    <p:extLst>
      <p:ext uri="{BB962C8B-B14F-4D97-AF65-F5344CB8AC3E}">
        <p14:creationId xmlns:p14="http://schemas.microsoft.com/office/powerpoint/2010/main" val="1215022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41117-5CCE-E94D-B23A-D13F5F63CF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MX"/>
          </a:p>
        </p:txBody>
      </p:sp>
      <p:sp>
        <p:nvSpPr>
          <p:cNvPr id="3" name="Subtitle 2">
            <a:extLst>
              <a:ext uri="{FF2B5EF4-FFF2-40B4-BE49-F238E27FC236}">
                <a16:creationId xmlns:a16="http://schemas.microsoft.com/office/drawing/2014/main" id="{84158618-4404-7940-A365-CB4722E415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MX"/>
          </a:p>
        </p:txBody>
      </p:sp>
      <p:sp>
        <p:nvSpPr>
          <p:cNvPr id="4" name="Date Placeholder 3">
            <a:extLst>
              <a:ext uri="{FF2B5EF4-FFF2-40B4-BE49-F238E27FC236}">
                <a16:creationId xmlns:a16="http://schemas.microsoft.com/office/drawing/2014/main" id="{3E20DDCB-A92F-B945-8B91-02679461759D}"/>
              </a:ext>
            </a:extLst>
          </p:cNvPr>
          <p:cNvSpPr>
            <a:spLocks noGrp="1"/>
          </p:cNvSpPr>
          <p:nvPr>
            <p:ph type="dt" sz="half" idx="10"/>
          </p:nvPr>
        </p:nvSpPr>
        <p:spPr/>
        <p:txBody>
          <a:bodyPr/>
          <a:lstStyle/>
          <a:p>
            <a:fld id="{480C642B-02D5-2E4A-A94F-D6FC2F5A3EE0}" type="datetimeFigureOut">
              <a:rPr lang="en-MX" smtClean="0"/>
              <a:t>04/25/2024</a:t>
            </a:fld>
            <a:endParaRPr lang="en-MX"/>
          </a:p>
        </p:txBody>
      </p:sp>
      <p:sp>
        <p:nvSpPr>
          <p:cNvPr id="5" name="Footer Placeholder 4">
            <a:extLst>
              <a:ext uri="{FF2B5EF4-FFF2-40B4-BE49-F238E27FC236}">
                <a16:creationId xmlns:a16="http://schemas.microsoft.com/office/drawing/2014/main" id="{45FB9E58-1E57-7946-BA5C-EB42452525C8}"/>
              </a:ext>
            </a:extLst>
          </p:cNvPr>
          <p:cNvSpPr>
            <a:spLocks noGrp="1"/>
          </p:cNvSpPr>
          <p:nvPr>
            <p:ph type="ftr" sz="quarter" idx="11"/>
          </p:nvPr>
        </p:nvSpPr>
        <p:spPr/>
        <p:txBody>
          <a:bodyPr/>
          <a:lstStyle/>
          <a:p>
            <a:endParaRPr lang="en-MX"/>
          </a:p>
        </p:txBody>
      </p:sp>
      <p:sp>
        <p:nvSpPr>
          <p:cNvPr id="6" name="Slide Number Placeholder 5">
            <a:extLst>
              <a:ext uri="{FF2B5EF4-FFF2-40B4-BE49-F238E27FC236}">
                <a16:creationId xmlns:a16="http://schemas.microsoft.com/office/drawing/2014/main" id="{2D6FA2D9-459D-D44D-99FB-91736E6D7703}"/>
              </a:ext>
            </a:extLst>
          </p:cNvPr>
          <p:cNvSpPr>
            <a:spLocks noGrp="1"/>
          </p:cNvSpPr>
          <p:nvPr>
            <p:ph type="sldNum" sz="quarter" idx="12"/>
          </p:nvPr>
        </p:nvSpPr>
        <p:spPr/>
        <p:txBody>
          <a:bodyPr/>
          <a:lstStyle/>
          <a:p>
            <a:fld id="{E2FA7F54-51B1-9540-A594-24F48FC8B81B}" type="slidenum">
              <a:rPr lang="en-MX" smtClean="0"/>
              <a:t>‹Nº›</a:t>
            </a:fld>
            <a:endParaRPr lang="en-MX"/>
          </a:p>
        </p:txBody>
      </p:sp>
    </p:spTree>
    <p:extLst>
      <p:ext uri="{BB962C8B-B14F-4D97-AF65-F5344CB8AC3E}">
        <p14:creationId xmlns:p14="http://schemas.microsoft.com/office/powerpoint/2010/main" val="15169167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43DEF-A7FE-544F-BBCA-7FFC262F63CE}"/>
              </a:ext>
            </a:extLst>
          </p:cNvPr>
          <p:cNvSpPr>
            <a:spLocks noGrp="1"/>
          </p:cNvSpPr>
          <p:nvPr>
            <p:ph type="title"/>
          </p:nvPr>
        </p:nvSpPr>
        <p:spPr/>
        <p:txBody>
          <a:bodyPr/>
          <a:lstStyle/>
          <a:p>
            <a:r>
              <a:rPr lang="en-US"/>
              <a:t>Click to edit Master title style</a:t>
            </a:r>
            <a:endParaRPr lang="en-MX"/>
          </a:p>
        </p:txBody>
      </p:sp>
      <p:sp>
        <p:nvSpPr>
          <p:cNvPr id="3" name="Content Placeholder 2">
            <a:extLst>
              <a:ext uri="{FF2B5EF4-FFF2-40B4-BE49-F238E27FC236}">
                <a16:creationId xmlns:a16="http://schemas.microsoft.com/office/drawing/2014/main" id="{5B97E82C-AF92-3941-8DCA-58355F4DBC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4" name="Date Placeholder 3">
            <a:extLst>
              <a:ext uri="{FF2B5EF4-FFF2-40B4-BE49-F238E27FC236}">
                <a16:creationId xmlns:a16="http://schemas.microsoft.com/office/drawing/2014/main" id="{DC8BE1BD-3700-254C-84DC-C7CC7050DA6E}"/>
              </a:ext>
            </a:extLst>
          </p:cNvPr>
          <p:cNvSpPr>
            <a:spLocks noGrp="1"/>
          </p:cNvSpPr>
          <p:nvPr>
            <p:ph type="dt" sz="half" idx="10"/>
          </p:nvPr>
        </p:nvSpPr>
        <p:spPr/>
        <p:txBody>
          <a:bodyPr/>
          <a:lstStyle/>
          <a:p>
            <a:fld id="{480C642B-02D5-2E4A-A94F-D6FC2F5A3EE0}" type="datetimeFigureOut">
              <a:rPr lang="en-MX" smtClean="0"/>
              <a:t>04/25/2024</a:t>
            </a:fld>
            <a:endParaRPr lang="en-MX"/>
          </a:p>
        </p:txBody>
      </p:sp>
      <p:sp>
        <p:nvSpPr>
          <p:cNvPr id="5" name="Footer Placeholder 4">
            <a:extLst>
              <a:ext uri="{FF2B5EF4-FFF2-40B4-BE49-F238E27FC236}">
                <a16:creationId xmlns:a16="http://schemas.microsoft.com/office/drawing/2014/main" id="{40FFFA92-CA52-194E-AC13-0C44348B4C93}"/>
              </a:ext>
            </a:extLst>
          </p:cNvPr>
          <p:cNvSpPr>
            <a:spLocks noGrp="1"/>
          </p:cNvSpPr>
          <p:nvPr>
            <p:ph type="ftr" sz="quarter" idx="11"/>
          </p:nvPr>
        </p:nvSpPr>
        <p:spPr/>
        <p:txBody>
          <a:bodyPr/>
          <a:lstStyle/>
          <a:p>
            <a:endParaRPr lang="en-MX"/>
          </a:p>
        </p:txBody>
      </p:sp>
      <p:sp>
        <p:nvSpPr>
          <p:cNvPr id="6" name="Slide Number Placeholder 5">
            <a:extLst>
              <a:ext uri="{FF2B5EF4-FFF2-40B4-BE49-F238E27FC236}">
                <a16:creationId xmlns:a16="http://schemas.microsoft.com/office/drawing/2014/main" id="{FE3AD60C-DB73-C548-9677-5EFA3EE02159}"/>
              </a:ext>
            </a:extLst>
          </p:cNvPr>
          <p:cNvSpPr>
            <a:spLocks noGrp="1"/>
          </p:cNvSpPr>
          <p:nvPr>
            <p:ph type="sldNum" sz="quarter" idx="12"/>
          </p:nvPr>
        </p:nvSpPr>
        <p:spPr/>
        <p:txBody>
          <a:bodyPr/>
          <a:lstStyle/>
          <a:p>
            <a:fld id="{E2FA7F54-51B1-9540-A594-24F48FC8B81B}" type="slidenum">
              <a:rPr lang="en-MX" smtClean="0"/>
              <a:t>‹Nº›</a:t>
            </a:fld>
            <a:endParaRPr lang="en-MX"/>
          </a:p>
        </p:txBody>
      </p:sp>
    </p:spTree>
    <p:extLst>
      <p:ext uri="{BB962C8B-B14F-4D97-AF65-F5344CB8AC3E}">
        <p14:creationId xmlns:p14="http://schemas.microsoft.com/office/powerpoint/2010/main" val="3843494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D7CBF-7FF6-F040-A833-865424EC90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MX"/>
          </a:p>
        </p:txBody>
      </p:sp>
      <p:sp>
        <p:nvSpPr>
          <p:cNvPr id="3" name="Text Placeholder 2">
            <a:extLst>
              <a:ext uri="{FF2B5EF4-FFF2-40B4-BE49-F238E27FC236}">
                <a16:creationId xmlns:a16="http://schemas.microsoft.com/office/drawing/2014/main" id="{BA8BAE2A-0C75-A942-A43E-59CCEA5857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A129BE-B4E7-6A49-918E-AC24D413C07A}"/>
              </a:ext>
            </a:extLst>
          </p:cNvPr>
          <p:cNvSpPr>
            <a:spLocks noGrp="1"/>
          </p:cNvSpPr>
          <p:nvPr>
            <p:ph type="dt" sz="half" idx="10"/>
          </p:nvPr>
        </p:nvSpPr>
        <p:spPr/>
        <p:txBody>
          <a:bodyPr/>
          <a:lstStyle/>
          <a:p>
            <a:fld id="{480C642B-02D5-2E4A-A94F-D6FC2F5A3EE0}" type="datetimeFigureOut">
              <a:rPr lang="en-MX" smtClean="0"/>
              <a:t>04/25/2024</a:t>
            </a:fld>
            <a:endParaRPr lang="en-MX"/>
          </a:p>
        </p:txBody>
      </p:sp>
      <p:sp>
        <p:nvSpPr>
          <p:cNvPr id="5" name="Footer Placeholder 4">
            <a:extLst>
              <a:ext uri="{FF2B5EF4-FFF2-40B4-BE49-F238E27FC236}">
                <a16:creationId xmlns:a16="http://schemas.microsoft.com/office/drawing/2014/main" id="{2E3A43D3-158F-DC47-B5D4-7C5BCAF43A0A}"/>
              </a:ext>
            </a:extLst>
          </p:cNvPr>
          <p:cNvSpPr>
            <a:spLocks noGrp="1"/>
          </p:cNvSpPr>
          <p:nvPr>
            <p:ph type="ftr" sz="quarter" idx="11"/>
          </p:nvPr>
        </p:nvSpPr>
        <p:spPr/>
        <p:txBody>
          <a:bodyPr/>
          <a:lstStyle/>
          <a:p>
            <a:endParaRPr lang="en-MX"/>
          </a:p>
        </p:txBody>
      </p:sp>
      <p:sp>
        <p:nvSpPr>
          <p:cNvPr id="6" name="Slide Number Placeholder 5">
            <a:extLst>
              <a:ext uri="{FF2B5EF4-FFF2-40B4-BE49-F238E27FC236}">
                <a16:creationId xmlns:a16="http://schemas.microsoft.com/office/drawing/2014/main" id="{8385D62D-8416-0646-8605-03C704ED6118}"/>
              </a:ext>
            </a:extLst>
          </p:cNvPr>
          <p:cNvSpPr>
            <a:spLocks noGrp="1"/>
          </p:cNvSpPr>
          <p:nvPr>
            <p:ph type="sldNum" sz="quarter" idx="12"/>
          </p:nvPr>
        </p:nvSpPr>
        <p:spPr/>
        <p:txBody>
          <a:bodyPr/>
          <a:lstStyle/>
          <a:p>
            <a:fld id="{E2FA7F54-51B1-9540-A594-24F48FC8B81B}" type="slidenum">
              <a:rPr lang="en-MX" smtClean="0"/>
              <a:t>‹Nº›</a:t>
            </a:fld>
            <a:endParaRPr lang="en-MX"/>
          </a:p>
        </p:txBody>
      </p:sp>
    </p:spTree>
    <p:extLst>
      <p:ext uri="{BB962C8B-B14F-4D97-AF65-F5344CB8AC3E}">
        <p14:creationId xmlns:p14="http://schemas.microsoft.com/office/powerpoint/2010/main" val="1387058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BE70B-25A8-EE44-B04A-92607B66C0DE}"/>
              </a:ext>
            </a:extLst>
          </p:cNvPr>
          <p:cNvSpPr>
            <a:spLocks noGrp="1"/>
          </p:cNvSpPr>
          <p:nvPr>
            <p:ph type="title"/>
          </p:nvPr>
        </p:nvSpPr>
        <p:spPr/>
        <p:txBody>
          <a:bodyPr/>
          <a:lstStyle/>
          <a:p>
            <a:r>
              <a:rPr lang="en-US"/>
              <a:t>Click to edit Master title style</a:t>
            </a:r>
            <a:endParaRPr lang="en-MX"/>
          </a:p>
        </p:txBody>
      </p:sp>
      <p:sp>
        <p:nvSpPr>
          <p:cNvPr id="3" name="Content Placeholder 2">
            <a:extLst>
              <a:ext uri="{FF2B5EF4-FFF2-40B4-BE49-F238E27FC236}">
                <a16:creationId xmlns:a16="http://schemas.microsoft.com/office/drawing/2014/main" id="{0EBC6905-4F0F-8342-8723-5B0ED2A692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4" name="Content Placeholder 3">
            <a:extLst>
              <a:ext uri="{FF2B5EF4-FFF2-40B4-BE49-F238E27FC236}">
                <a16:creationId xmlns:a16="http://schemas.microsoft.com/office/drawing/2014/main" id="{4BD56267-C4B4-F54D-96CA-3CCCD556F2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5" name="Date Placeholder 4">
            <a:extLst>
              <a:ext uri="{FF2B5EF4-FFF2-40B4-BE49-F238E27FC236}">
                <a16:creationId xmlns:a16="http://schemas.microsoft.com/office/drawing/2014/main" id="{C27F7FD4-FEF1-1A43-B1D7-F87E1679E633}"/>
              </a:ext>
            </a:extLst>
          </p:cNvPr>
          <p:cNvSpPr>
            <a:spLocks noGrp="1"/>
          </p:cNvSpPr>
          <p:nvPr>
            <p:ph type="dt" sz="half" idx="10"/>
          </p:nvPr>
        </p:nvSpPr>
        <p:spPr/>
        <p:txBody>
          <a:bodyPr/>
          <a:lstStyle/>
          <a:p>
            <a:fld id="{480C642B-02D5-2E4A-A94F-D6FC2F5A3EE0}" type="datetimeFigureOut">
              <a:rPr lang="en-MX" smtClean="0"/>
              <a:t>04/25/2024</a:t>
            </a:fld>
            <a:endParaRPr lang="en-MX"/>
          </a:p>
        </p:txBody>
      </p:sp>
      <p:sp>
        <p:nvSpPr>
          <p:cNvPr id="6" name="Footer Placeholder 5">
            <a:extLst>
              <a:ext uri="{FF2B5EF4-FFF2-40B4-BE49-F238E27FC236}">
                <a16:creationId xmlns:a16="http://schemas.microsoft.com/office/drawing/2014/main" id="{73B6A8D4-454D-624B-8845-04F7B3A74976}"/>
              </a:ext>
            </a:extLst>
          </p:cNvPr>
          <p:cNvSpPr>
            <a:spLocks noGrp="1"/>
          </p:cNvSpPr>
          <p:nvPr>
            <p:ph type="ftr" sz="quarter" idx="11"/>
          </p:nvPr>
        </p:nvSpPr>
        <p:spPr/>
        <p:txBody>
          <a:bodyPr/>
          <a:lstStyle/>
          <a:p>
            <a:endParaRPr lang="en-MX"/>
          </a:p>
        </p:txBody>
      </p:sp>
      <p:sp>
        <p:nvSpPr>
          <p:cNvPr id="7" name="Slide Number Placeholder 6">
            <a:extLst>
              <a:ext uri="{FF2B5EF4-FFF2-40B4-BE49-F238E27FC236}">
                <a16:creationId xmlns:a16="http://schemas.microsoft.com/office/drawing/2014/main" id="{8438D826-F760-BE43-AA52-FFD13D515E58}"/>
              </a:ext>
            </a:extLst>
          </p:cNvPr>
          <p:cNvSpPr>
            <a:spLocks noGrp="1"/>
          </p:cNvSpPr>
          <p:nvPr>
            <p:ph type="sldNum" sz="quarter" idx="12"/>
          </p:nvPr>
        </p:nvSpPr>
        <p:spPr/>
        <p:txBody>
          <a:bodyPr/>
          <a:lstStyle/>
          <a:p>
            <a:fld id="{E2FA7F54-51B1-9540-A594-24F48FC8B81B}" type="slidenum">
              <a:rPr lang="en-MX" smtClean="0"/>
              <a:t>‹Nº›</a:t>
            </a:fld>
            <a:endParaRPr lang="en-MX"/>
          </a:p>
        </p:txBody>
      </p:sp>
    </p:spTree>
    <p:extLst>
      <p:ext uri="{BB962C8B-B14F-4D97-AF65-F5344CB8AC3E}">
        <p14:creationId xmlns:p14="http://schemas.microsoft.com/office/powerpoint/2010/main" val="284698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EF00B-7336-A74D-8FED-A8664C0E996D}"/>
              </a:ext>
            </a:extLst>
          </p:cNvPr>
          <p:cNvSpPr>
            <a:spLocks noGrp="1"/>
          </p:cNvSpPr>
          <p:nvPr>
            <p:ph type="title"/>
          </p:nvPr>
        </p:nvSpPr>
        <p:spPr>
          <a:xfrm>
            <a:off x="839788" y="365125"/>
            <a:ext cx="10515600" cy="1325563"/>
          </a:xfrm>
        </p:spPr>
        <p:txBody>
          <a:bodyPr/>
          <a:lstStyle/>
          <a:p>
            <a:r>
              <a:rPr lang="en-US"/>
              <a:t>Click to edit Master title style</a:t>
            </a:r>
            <a:endParaRPr lang="en-MX"/>
          </a:p>
        </p:txBody>
      </p:sp>
      <p:sp>
        <p:nvSpPr>
          <p:cNvPr id="3" name="Text Placeholder 2">
            <a:extLst>
              <a:ext uri="{FF2B5EF4-FFF2-40B4-BE49-F238E27FC236}">
                <a16:creationId xmlns:a16="http://schemas.microsoft.com/office/drawing/2014/main" id="{364F2DC0-5FF1-BB49-B567-95750EEEA0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82D8E0-2403-8E42-840E-3F2176FF70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5" name="Text Placeholder 4">
            <a:extLst>
              <a:ext uri="{FF2B5EF4-FFF2-40B4-BE49-F238E27FC236}">
                <a16:creationId xmlns:a16="http://schemas.microsoft.com/office/drawing/2014/main" id="{C947DAD6-238F-AB4B-9EF3-EB22746E44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9AB3F6-BC1E-E142-841C-3924A16A29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7" name="Date Placeholder 6">
            <a:extLst>
              <a:ext uri="{FF2B5EF4-FFF2-40B4-BE49-F238E27FC236}">
                <a16:creationId xmlns:a16="http://schemas.microsoft.com/office/drawing/2014/main" id="{A7EA6543-A123-7A4C-BCBE-CB4DC8B1368F}"/>
              </a:ext>
            </a:extLst>
          </p:cNvPr>
          <p:cNvSpPr>
            <a:spLocks noGrp="1"/>
          </p:cNvSpPr>
          <p:nvPr>
            <p:ph type="dt" sz="half" idx="10"/>
          </p:nvPr>
        </p:nvSpPr>
        <p:spPr/>
        <p:txBody>
          <a:bodyPr/>
          <a:lstStyle/>
          <a:p>
            <a:fld id="{480C642B-02D5-2E4A-A94F-D6FC2F5A3EE0}" type="datetimeFigureOut">
              <a:rPr lang="en-MX" smtClean="0"/>
              <a:t>04/25/2024</a:t>
            </a:fld>
            <a:endParaRPr lang="en-MX"/>
          </a:p>
        </p:txBody>
      </p:sp>
      <p:sp>
        <p:nvSpPr>
          <p:cNvPr id="8" name="Footer Placeholder 7">
            <a:extLst>
              <a:ext uri="{FF2B5EF4-FFF2-40B4-BE49-F238E27FC236}">
                <a16:creationId xmlns:a16="http://schemas.microsoft.com/office/drawing/2014/main" id="{6444420A-3AA0-0249-8999-5DEF65E43BB6}"/>
              </a:ext>
            </a:extLst>
          </p:cNvPr>
          <p:cNvSpPr>
            <a:spLocks noGrp="1"/>
          </p:cNvSpPr>
          <p:nvPr>
            <p:ph type="ftr" sz="quarter" idx="11"/>
          </p:nvPr>
        </p:nvSpPr>
        <p:spPr/>
        <p:txBody>
          <a:bodyPr/>
          <a:lstStyle/>
          <a:p>
            <a:endParaRPr lang="en-MX"/>
          </a:p>
        </p:txBody>
      </p:sp>
      <p:sp>
        <p:nvSpPr>
          <p:cNvPr id="9" name="Slide Number Placeholder 8">
            <a:extLst>
              <a:ext uri="{FF2B5EF4-FFF2-40B4-BE49-F238E27FC236}">
                <a16:creationId xmlns:a16="http://schemas.microsoft.com/office/drawing/2014/main" id="{3FB3F200-C383-0240-BB65-7AAACAEA5E4C}"/>
              </a:ext>
            </a:extLst>
          </p:cNvPr>
          <p:cNvSpPr>
            <a:spLocks noGrp="1"/>
          </p:cNvSpPr>
          <p:nvPr>
            <p:ph type="sldNum" sz="quarter" idx="12"/>
          </p:nvPr>
        </p:nvSpPr>
        <p:spPr/>
        <p:txBody>
          <a:bodyPr/>
          <a:lstStyle/>
          <a:p>
            <a:fld id="{E2FA7F54-51B1-9540-A594-24F48FC8B81B}" type="slidenum">
              <a:rPr lang="en-MX" smtClean="0"/>
              <a:t>‹Nº›</a:t>
            </a:fld>
            <a:endParaRPr lang="en-MX"/>
          </a:p>
        </p:txBody>
      </p:sp>
    </p:spTree>
    <p:extLst>
      <p:ext uri="{BB962C8B-B14F-4D97-AF65-F5344CB8AC3E}">
        <p14:creationId xmlns:p14="http://schemas.microsoft.com/office/powerpoint/2010/main" val="3588699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C3F17-B448-764A-95E9-CCDBD568D738}"/>
              </a:ext>
            </a:extLst>
          </p:cNvPr>
          <p:cNvSpPr>
            <a:spLocks noGrp="1"/>
          </p:cNvSpPr>
          <p:nvPr>
            <p:ph type="title"/>
          </p:nvPr>
        </p:nvSpPr>
        <p:spPr/>
        <p:txBody>
          <a:bodyPr/>
          <a:lstStyle/>
          <a:p>
            <a:r>
              <a:rPr lang="en-US"/>
              <a:t>Click to edit Master title style</a:t>
            </a:r>
            <a:endParaRPr lang="en-MX"/>
          </a:p>
        </p:txBody>
      </p:sp>
      <p:sp>
        <p:nvSpPr>
          <p:cNvPr id="3" name="Date Placeholder 2">
            <a:extLst>
              <a:ext uri="{FF2B5EF4-FFF2-40B4-BE49-F238E27FC236}">
                <a16:creationId xmlns:a16="http://schemas.microsoft.com/office/drawing/2014/main" id="{50662D3A-E5CD-404E-91C2-E96C96CC3362}"/>
              </a:ext>
            </a:extLst>
          </p:cNvPr>
          <p:cNvSpPr>
            <a:spLocks noGrp="1"/>
          </p:cNvSpPr>
          <p:nvPr>
            <p:ph type="dt" sz="half" idx="10"/>
          </p:nvPr>
        </p:nvSpPr>
        <p:spPr/>
        <p:txBody>
          <a:bodyPr/>
          <a:lstStyle/>
          <a:p>
            <a:fld id="{480C642B-02D5-2E4A-A94F-D6FC2F5A3EE0}" type="datetimeFigureOut">
              <a:rPr lang="en-MX" smtClean="0"/>
              <a:t>04/25/2024</a:t>
            </a:fld>
            <a:endParaRPr lang="en-MX"/>
          </a:p>
        </p:txBody>
      </p:sp>
      <p:sp>
        <p:nvSpPr>
          <p:cNvPr id="4" name="Footer Placeholder 3">
            <a:extLst>
              <a:ext uri="{FF2B5EF4-FFF2-40B4-BE49-F238E27FC236}">
                <a16:creationId xmlns:a16="http://schemas.microsoft.com/office/drawing/2014/main" id="{407501D6-B91D-7549-B0AF-9CA6DE26FF97}"/>
              </a:ext>
            </a:extLst>
          </p:cNvPr>
          <p:cNvSpPr>
            <a:spLocks noGrp="1"/>
          </p:cNvSpPr>
          <p:nvPr>
            <p:ph type="ftr" sz="quarter" idx="11"/>
          </p:nvPr>
        </p:nvSpPr>
        <p:spPr/>
        <p:txBody>
          <a:bodyPr/>
          <a:lstStyle/>
          <a:p>
            <a:endParaRPr lang="en-MX"/>
          </a:p>
        </p:txBody>
      </p:sp>
      <p:sp>
        <p:nvSpPr>
          <p:cNvPr id="5" name="Slide Number Placeholder 4">
            <a:extLst>
              <a:ext uri="{FF2B5EF4-FFF2-40B4-BE49-F238E27FC236}">
                <a16:creationId xmlns:a16="http://schemas.microsoft.com/office/drawing/2014/main" id="{8EC04ACA-1A01-B243-AC83-0B8E6DDC2921}"/>
              </a:ext>
            </a:extLst>
          </p:cNvPr>
          <p:cNvSpPr>
            <a:spLocks noGrp="1"/>
          </p:cNvSpPr>
          <p:nvPr>
            <p:ph type="sldNum" sz="quarter" idx="12"/>
          </p:nvPr>
        </p:nvSpPr>
        <p:spPr/>
        <p:txBody>
          <a:bodyPr/>
          <a:lstStyle/>
          <a:p>
            <a:fld id="{E2FA7F54-51B1-9540-A594-24F48FC8B81B}" type="slidenum">
              <a:rPr lang="en-MX" smtClean="0"/>
              <a:t>‹Nº›</a:t>
            </a:fld>
            <a:endParaRPr lang="en-MX"/>
          </a:p>
        </p:txBody>
      </p:sp>
    </p:spTree>
    <p:extLst>
      <p:ext uri="{BB962C8B-B14F-4D97-AF65-F5344CB8AC3E}">
        <p14:creationId xmlns:p14="http://schemas.microsoft.com/office/powerpoint/2010/main" val="17271178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A5F373-F6DA-114B-ACED-F154C4E10A6E}"/>
              </a:ext>
            </a:extLst>
          </p:cNvPr>
          <p:cNvSpPr>
            <a:spLocks noGrp="1"/>
          </p:cNvSpPr>
          <p:nvPr>
            <p:ph type="dt" sz="half" idx="10"/>
          </p:nvPr>
        </p:nvSpPr>
        <p:spPr/>
        <p:txBody>
          <a:bodyPr/>
          <a:lstStyle/>
          <a:p>
            <a:fld id="{480C642B-02D5-2E4A-A94F-D6FC2F5A3EE0}" type="datetimeFigureOut">
              <a:rPr lang="en-MX" smtClean="0"/>
              <a:t>04/25/2024</a:t>
            </a:fld>
            <a:endParaRPr lang="en-MX"/>
          </a:p>
        </p:txBody>
      </p:sp>
      <p:sp>
        <p:nvSpPr>
          <p:cNvPr id="3" name="Footer Placeholder 2">
            <a:extLst>
              <a:ext uri="{FF2B5EF4-FFF2-40B4-BE49-F238E27FC236}">
                <a16:creationId xmlns:a16="http://schemas.microsoft.com/office/drawing/2014/main" id="{A04F21EF-5A27-8849-B788-20E34DF32784}"/>
              </a:ext>
            </a:extLst>
          </p:cNvPr>
          <p:cNvSpPr>
            <a:spLocks noGrp="1"/>
          </p:cNvSpPr>
          <p:nvPr>
            <p:ph type="ftr" sz="quarter" idx="11"/>
          </p:nvPr>
        </p:nvSpPr>
        <p:spPr/>
        <p:txBody>
          <a:bodyPr/>
          <a:lstStyle/>
          <a:p>
            <a:endParaRPr lang="en-MX"/>
          </a:p>
        </p:txBody>
      </p:sp>
      <p:sp>
        <p:nvSpPr>
          <p:cNvPr id="4" name="Slide Number Placeholder 3">
            <a:extLst>
              <a:ext uri="{FF2B5EF4-FFF2-40B4-BE49-F238E27FC236}">
                <a16:creationId xmlns:a16="http://schemas.microsoft.com/office/drawing/2014/main" id="{F6A2250E-F4A0-9D4A-AACF-C76A16D0CD82}"/>
              </a:ext>
            </a:extLst>
          </p:cNvPr>
          <p:cNvSpPr>
            <a:spLocks noGrp="1"/>
          </p:cNvSpPr>
          <p:nvPr>
            <p:ph type="sldNum" sz="quarter" idx="12"/>
          </p:nvPr>
        </p:nvSpPr>
        <p:spPr/>
        <p:txBody>
          <a:bodyPr/>
          <a:lstStyle/>
          <a:p>
            <a:fld id="{E2FA7F54-51B1-9540-A594-24F48FC8B81B}" type="slidenum">
              <a:rPr lang="en-MX" smtClean="0"/>
              <a:t>‹Nº›</a:t>
            </a:fld>
            <a:endParaRPr lang="en-MX"/>
          </a:p>
        </p:txBody>
      </p:sp>
    </p:spTree>
    <p:extLst>
      <p:ext uri="{BB962C8B-B14F-4D97-AF65-F5344CB8AC3E}">
        <p14:creationId xmlns:p14="http://schemas.microsoft.com/office/powerpoint/2010/main" val="40441184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5FBB-1EA2-4B4F-B0D8-0D35B24F43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X"/>
          </a:p>
        </p:txBody>
      </p:sp>
      <p:sp>
        <p:nvSpPr>
          <p:cNvPr id="3" name="Content Placeholder 2">
            <a:extLst>
              <a:ext uri="{FF2B5EF4-FFF2-40B4-BE49-F238E27FC236}">
                <a16:creationId xmlns:a16="http://schemas.microsoft.com/office/drawing/2014/main" id="{795BE276-8E87-A841-B8EB-47FA2A25CA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4" name="Text Placeholder 3">
            <a:extLst>
              <a:ext uri="{FF2B5EF4-FFF2-40B4-BE49-F238E27FC236}">
                <a16:creationId xmlns:a16="http://schemas.microsoft.com/office/drawing/2014/main" id="{3707773D-6DE5-7248-B673-CE0497B81D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FC1D69-C810-7249-99A4-C31F513BFB7B}"/>
              </a:ext>
            </a:extLst>
          </p:cNvPr>
          <p:cNvSpPr>
            <a:spLocks noGrp="1"/>
          </p:cNvSpPr>
          <p:nvPr>
            <p:ph type="dt" sz="half" idx="10"/>
          </p:nvPr>
        </p:nvSpPr>
        <p:spPr/>
        <p:txBody>
          <a:bodyPr/>
          <a:lstStyle/>
          <a:p>
            <a:fld id="{480C642B-02D5-2E4A-A94F-D6FC2F5A3EE0}" type="datetimeFigureOut">
              <a:rPr lang="en-MX" smtClean="0"/>
              <a:t>04/25/2024</a:t>
            </a:fld>
            <a:endParaRPr lang="en-MX"/>
          </a:p>
        </p:txBody>
      </p:sp>
      <p:sp>
        <p:nvSpPr>
          <p:cNvPr id="6" name="Footer Placeholder 5">
            <a:extLst>
              <a:ext uri="{FF2B5EF4-FFF2-40B4-BE49-F238E27FC236}">
                <a16:creationId xmlns:a16="http://schemas.microsoft.com/office/drawing/2014/main" id="{EAF2041A-B65B-8446-8E7A-26971674798D}"/>
              </a:ext>
            </a:extLst>
          </p:cNvPr>
          <p:cNvSpPr>
            <a:spLocks noGrp="1"/>
          </p:cNvSpPr>
          <p:nvPr>
            <p:ph type="ftr" sz="quarter" idx="11"/>
          </p:nvPr>
        </p:nvSpPr>
        <p:spPr/>
        <p:txBody>
          <a:bodyPr/>
          <a:lstStyle/>
          <a:p>
            <a:endParaRPr lang="en-MX"/>
          </a:p>
        </p:txBody>
      </p:sp>
      <p:sp>
        <p:nvSpPr>
          <p:cNvPr id="7" name="Slide Number Placeholder 6">
            <a:extLst>
              <a:ext uri="{FF2B5EF4-FFF2-40B4-BE49-F238E27FC236}">
                <a16:creationId xmlns:a16="http://schemas.microsoft.com/office/drawing/2014/main" id="{07D19170-D3D8-A945-BA03-CBB067D47906}"/>
              </a:ext>
            </a:extLst>
          </p:cNvPr>
          <p:cNvSpPr>
            <a:spLocks noGrp="1"/>
          </p:cNvSpPr>
          <p:nvPr>
            <p:ph type="sldNum" sz="quarter" idx="12"/>
          </p:nvPr>
        </p:nvSpPr>
        <p:spPr/>
        <p:txBody>
          <a:bodyPr/>
          <a:lstStyle/>
          <a:p>
            <a:fld id="{E2FA7F54-51B1-9540-A594-24F48FC8B81B}" type="slidenum">
              <a:rPr lang="en-MX" smtClean="0"/>
              <a:t>‹Nº›</a:t>
            </a:fld>
            <a:endParaRPr lang="en-MX"/>
          </a:p>
        </p:txBody>
      </p:sp>
    </p:spTree>
    <p:extLst>
      <p:ext uri="{BB962C8B-B14F-4D97-AF65-F5344CB8AC3E}">
        <p14:creationId xmlns:p14="http://schemas.microsoft.com/office/powerpoint/2010/main" val="3015060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Clic para editar título</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9C90755-3AA3-4F68-873E-621280FE98ED}" type="datetimeFigureOut">
              <a:rPr lang="es-MX" smtClean="0"/>
              <a:pPr/>
              <a:t>25/04/2024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C20AD1E-7094-465E-850B-6C124A46C497}" type="slidenum">
              <a:rPr lang="es-MX" smtClean="0"/>
              <a:pPr/>
              <a:t>‹Nº›</a:t>
            </a:fld>
            <a:endParaRPr lang="es-MX"/>
          </a:p>
        </p:txBody>
      </p:sp>
    </p:spTree>
    <p:extLst>
      <p:ext uri="{BB962C8B-B14F-4D97-AF65-F5344CB8AC3E}">
        <p14:creationId xmlns:p14="http://schemas.microsoft.com/office/powerpoint/2010/main" val="19630847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5A750-4954-F546-8DD7-010E0FE93C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X"/>
          </a:p>
        </p:txBody>
      </p:sp>
      <p:sp>
        <p:nvSpPr>
          <p:cNvPr id="3" name="Picture Placeholder 2">
            <a:extLst>
              <a:ext uri="{FF2B5EF4-FFF2-40B4-BE49-F238E27FC236}">
                <a16:creationId xmlns:a16="http://schemas.microsoft.com/office/drawing/2014/main" id="{D8F50446-1BC8-BD4A-BC2B-FF87C152B2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X"/>
          </a:p>
        </p:txBody>
      </p:sp>
      <p:sp>
        <p:nvSpPr>
          <p:cNvPr id="4" name="Text Placeholder 3">
            <a:extLst>
              <a:ext uri="{FF2B5EF4-FFF2-40B4-BE49-F238E27FC236}">
                <a16:creationId xmlns:a16="http://schemas.microsoft.com/office/drawing/2014/main" id="{54A5F40B-6D74-5947-A55B-931DAD11BE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D9EC48-E4D8-5145-AD0D-B09C30AA0EE4}"/>
              </a:ext>
            </a:extLst>
          </p:cNvPr>
          <p:cNvSpPr>
            <a:spLocks noGrp="1"/>
          </p:cNvSpPr>
          <p:nvPr>
            <p:ph type="dt" sz="half" idx="10"/>
          </p:nvPr>
        </p:nvSpPr>
        <p:spPr/>
        <p:txBody>
          <a:bodyPr/>
          <a:lstStyle/>
          <a:p>
            <a:fld id="{480C642B-02D5-2E4A-A94F-D6FC2F5A3EE0}" type="datetimeFigureOut">
              <a:rPr lang="en-MX" smtClean="0"/>
              <a:t>04/25/2024</a:t>
            </a:fld>
            <a:endParaRPr lang="en-MX"/>
          </a:p>
        </p:txBody>
      </p:sp>
      <p:sp>
        <p:nvSpPr>
          <p:cNvPr id="6" name="Footer Placeholder 5">
            <a:extLst>
              <a:ext uri="{FF2B5EF4-FFF2-40B4-BE49-F238E27FC236}">
                <a16:creationId xmlns:a16="http://schemas.microsoft.com/office/drawing/2014/main" id="{4FF03E1C-C2E2-344B-8B35-1EF07BE313DF}"/>
              </a:ext>
            </a:extLst>
          </p:cNvPr>
          <p:cNvSpPr>
            <a:spLocks noGrp="1"/>
          </p:cNvSpPr>
          <p:nvPr>
            <p:ph type="ftr" sz="quarter" idx="11"/>
          </p:nvPr>
        </p:nvSpPr>
        <p:spPr/>
        <p:txBody>
          <a:bodyPr/>
          <a:lstStyle/>
          <a:p>
            <a:endParaRPr lang="en-MX"/>
          </a:p>
        </p:txBody>
      </p:sp>
      <p:sp>
        <p:nvSpPr>
          <p:cNvPr id="7" name="Slide Number Placeholder 6">
            <a:extLst>
              <a:ext uri="{FF2B5EF4-FFF2-40B4-BE49-F238E27FC236}">
                <a16:creationId xmlns:a16="http://schemas.microsoft.com/office/drawing/2014/main" id="{4CD76C5A-6584-9D40-A2D5-23FF2CE1EE5C}"/>
              </a:ext>
            </a:extLst>
          </p:cNvPr>
          <p:cNvSpPr>
            <a:spLocks noGrp="1"/>
          </p:cNvSpPr>
          <p:nvPr>
            <p:ph type="sldNum" sz="quarter" idx="12"/>
          </p:nvPr>
        </p:nvSpPr>
        <p:spPr/>
        <p:txBody>
          <a:bodyPr/>
          <a:lstStyle/>
          <a:p>
            <a:fld id="{E2FA7F54-51B1-9540-A594-24F48FC8B81B}" type="slidenum">
              <a:rPr lang="en-MX" smtClean="0"/>
              <a:t>‹Nº›</a:t>
            </a:fld>
            <a:endParaRPr lang="en-MX"/>
          </a:p>
        </p:txBody>
      </p:sp>
    </p:spTree>
    <p:extLst>
      <p:ext uri="{BB962C8B-B14F-4D97-AF65-F5344CB8AC3E}">
        <p14:creationId xmlns:p14="http://schemas.microsoft.com/office/powerpoint/2010/main" val="3702137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94B97-E508-3F47-8BAA-96DF6D59ADEC}"/>
              </a:ext>
            </a:extLst>
          </p:cNvPr>
          <p:cNvSpPr>
            <a:spLocks noGrp="1"/>
          </p:cNvSpPr>
          <p:nvPr>
            <p:ph type="title"/>
          </p:nvPr>
        </p:nvSpPr>
        <p:spPr/>
        <p:txBody>
          <a:bodyPr/>
          <a:lstStyle/>
          <a:p>
            <a:r>
              <a:rPr lang="en-US"/>
              <a:t>Click to edit Master title style</a:t>
            </a:r>
            <a:endParaRPr lang="en-MX"/>
          </a:p>
        </p:txBody>
      </p:sp>
      <p:sp>
        <p:nvSpPr>
          <p:cNvPr id="3" name="Vertical Text Placeholder 2">
            <a:extLst>
              <a:ext uri="{FF2B5EF4-FFF2-40B4-BE49-F238E27FC236}">
                <a16:creationId xmlns:a16="http://schemas.microsoft.com/office/drawing/2014/main" id="{F63BC40B-9DB1-4A41-91FB-D99D5BFFAD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4" name="Date Placeholder 3">
            <a:extLst>
              <a:ext uri="{FF2B5EF4-FFF2-40B4-BE49-F238E27FC236}">
                <a16:creationId xmlns:a16="http://schemas.microsoft.com/office/drawing/2014/main" id="{E0176011-F061-BF44-98ED-F6D95FBE1680}"/>
              </a:ext>
            </a:extLst>
          </p:cNvPr>
          <p:cNvSpPr>
            <a:spLocks noGrp="1"/>
          </p:cNvSpPr>
          <p:nvPr>
            <p:ph type="dt" sz="half" idx="10"/>
          </p:nvPr>
        </p:nvSpPr>
        <p:spPr/>
        <p:txBody>
          <a:bodyPr/>
          <a:lstStyle/>
          <a:p>
            <a:fld id="{480C642B-02D5-2E4A-A94F-D6FC2F5A3EE0}" type="datetimeFigureOut">
              <a:rPr lang="en-MX" smtClean="0"/>
              <a:t>04/25/2024</a:t>
            </a:fld>
            <a:endParaRPr lang="en-MX"/>
          </a:p>
        </p:txBody>
      </p:sp>
      <p:sp>
        <p:nvSpPr>
          <p:cNvPr id="5" name="Footer Placeholder 4">
            <a:extLst>
              <a:ext uri="{FF2B5EF4-FFF2-40B4-BE49-F238E27FC236}">
                <a16:creationId xmlns:a16="http://schemas.microsoft.com/office/drawing/2014/main" id="{0DA93E8A-E6C3-5947-A0FA-285C3609BBD4}"/>
              </a:ext>
            </a:extLst>
          </p:cNvPr>
          <p:cNvSpPr>
            <a:spLocks noGrp="1"/>
          </p:cNvSpPr>
          <p:nvPr>
            <p:ph type="ftr" sz="quarter" idx="11"/>
          </p:nvPr>
        </p:nvSpPr>
        <p:spPr/>
        <p:txBody>
          <a:bodyPr/>
          <a:lstStyle/>
          <a:p>
            <a:endParaRPr lang="en-MX"/>
          </a:p>
        </p:txBody>
      </p:sp>
      <p:sp>
        <p:nvSpPr>
          <p:cNvPr id="6" name="Slide Number Placeholder 5">
            <a:extLst>
              <a:ext uri="{FF2B5EF4-FFF2-40B4-BE49-F238E27FC236}">
                <a16:creationId xmlns:a16="http://schemas.microsoft.com/office/drawing/2014/main" id="{BDA5EE7B-7294-DA41-A6F3-6243EF71370A}"/>
              </a:ext>
            </a:extLst>
          </p:cNvPr>
          <p:cNvSpPr>
            <a:spLocks noGrp="1"/>
          </p:cNvSpPr>
          <p:nvPr>
            <p:ph type="sldNum" sz="quarter" idx="12"/>
          </p:nvPr>
        </p:nvSpPr>
        <p:spPr/>
        <p:txBody>
          <a:bodyPr/>
          <a:lstStyle/>
          <a:p>
            <a:fld id="{E2FA7F54-51B1-9540-A594-24F48FC8B81B}" type="slidenum">
              <a:rPr lang="en-MX" smtClean="0"/>
              <a:t>‹Nº›</a:t>
            </a:fld>
            <a:endParaRPr lang="en-MX"/>
          </a:p>
        </p:txBody>
      </p:sp>
    </p:spTree>
    <p:extLst>
      <p:ext uri="{BB962C8B-B14F-4D97-AF65-F5344CB8AC3E}">
        <p14:creationId xmlns:p14="http://schemas.microsoft.com/office/powerpoint/2010/main" val="5704978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0B438B-B1B5-B249-9F84-C13187E61B9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MX"/>
          </a:p>
        </p:txBody>
      </p:sp>
      <p:sp>
        <p:nvSpPr>
          <p:cNvPr id="3" name="Vertical Text Placeholder 2">
            <a:extLst>
              <a:ext uri="{FF2B5EF4-FFF2-40B4-BE49-F238E27FC236}">
                <a16:creationId xmlns:a16="http://schemas.microsoft.com/office/drawing/2014/main" id="{398227E7-B8C9-4644-9256-2CCD9D5C27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4" name="Date Placeholder 3">
            <a:extLst>
              <a:ext uri="{FF2B5EF4-FFF2-40B4-BE49-F238E27FC236}">
                <a16:creationId xmlns:a16="http://schemas.microsoft.com/office/drawing/2014/main" id="{ACE631C8-C62B-3946-909C-DB1736EC5984}"/>
              </a:ext>
            </a:extLst>
          </p:cNvPr>
          <p:cNvSpPr>
            <a:spLocks noGrp="1"/>
          </p:cNvSpPr>
          <p:nvPr>
            <p:ph type="dt" sz="half" idx="10"/>
          </p:nvPr>
        </p:nvSpPr>
        <p:spPr/>
        <p:txBody>
          <a:bodyPr/>
          <a:lstStyle/>
          <a:p>
            <a:fld id="{480C642B-02D5-2E4A-A94F-D6FC2F5A3EE0}" type="datetimeFigureOut">
              <a:rPr lang="en-MX" smtClean="0"/>
              <a:t>04/25/2024</a:t>
            </a:fld>
            <a:endParaRPr lang="en-MX"/>
          </a:p>
        </p:txBody>
      </p:sp>
      <p:sp>
        <p:nvSpPr>
          <p:cNvPr id="5" name="Footer Placeholder 4">
            <a:extLst>
              <a:ext uri="{FF2B5EF4-FFF2-40B4-BE49-F238E27FC236}">
                <a16:creationId xmlns:a16="http://schemas.microsoft.com/office/drawing/2014/main" id="{0FC8E066-F2EB-CF4C-A51B-42087734BBCF}"/>
              </a:ext>
            </a:extLst>
          </p:cNvPr>
          <p:cNvSpPr>
            <a:spLocks noGrp="1"/>
          </p:cNvSpPr>
          <p:nvPr>
            <p:ph type="ftr" sz="quarter" idx="11"/>
          </p:nvPr>
        </p:nvSpPr>
        <p:spPr/>
        <p:txBody>
          <a:bodyPr/>
          <a:lstStyle/>
          <a:p>
            <a:endParaRPr lang="en-MX"/>
          </a:p>
        </p:txBody>
      </p:sp>
      <p:sp>
        <p:nvSpPr>
          <p:cNvPr id="6" name="Slide Number Placeholder 5">
            <a:extLst>
              <a:ext uri="{FF2B5EF4-FFF2-40B4-BE49-F238E27FC236}">
                <a16:creationId xmlns:a16="http://schemas.microsoft.com/office/drawing/2014/main" id="{F75B91A0-D2A1-CF49-9224-E9AB153C43EE}"/>
              </a:ext>
            </a:extLst>
          </p:cNvPr>
          <p:cNvSpPr>
            <a:spLocks noGrp="1"/>
          </p:cNvSpPr>
          <p:nvPr>
            <p:ph type="sldNum" sz="quarter" idx="12"/>
          </p:nvPr>
        </p:nvSpPr>
        <p:spPr/>
        <p:txBody>
          <a:bodyPr/>
          <a:lstStyle/>
          <a:p>
            <a:fld id="{E2FA7F54-51B1-9540-A594-24F48FC8B81B}" type="slidenum">
              <a:rPr lang="en-MX" smtClean="0"/>
              <a:t>‹Nº›</a:t>
            </a:fld>
            <a:endParaRPr lang="en-MX"/>
          </a:p>
        </p:txBody>
      </p:sp>
    </p:spTree>
    <p:extLst>
      <p:ext uri="{BB962C8B-B14F-4D97-AF65-F5344CB8AC3E}">
        <p14:creationId xmlns:p14="http://schemas.microsoft.com/office/powerpoint/2010/main" val="308930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4/25/2024</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8716853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4/25/2024</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5265683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4/25/2024</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36788944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4/25/2024</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20357982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4/25/2024</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4423246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4/25/2024</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21247456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4/25/2024</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3466543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s-ES"/>
              <a:t>Clic para editar título</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09C90755-3AA3-4F68-873E-621280FE98ED}" type="datetimeFigureOut">
              <a:rPr lang="es-MX" smtClean="0"/>
              <a:pPr/>
              <a:t>25/04/2024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C20AD1E-7094-465E-850B-6C124A46C497}" type="slidenum">
              <a:rPr lang="es-MX" smtClean="0"/>
              <a:pPr/>
              <a:t>‹Nº›</a:t>
            </a:fld>
            <a:endParaRPr lang="es-MX"/>
          </a:p>
        </p:txBody>
      </p:sp>
    </p:spTree>
    <p:extLst>
      <p:ext uri="{BB962C8B-B14F-4D97-AF65-F5344CB8AC3E}">
        <p14:creationId xmlns:p14="http://schemas.microsoft.com/office/powerpoint/2010/main" val="6054480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4/25/2024</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‹Nº›</a:t>
            </a:fld>
            <a:endParaRPr lang="en-US" dirty="0"/>
          </a:p>
        </p:txBody>
      </p:sp>
    </p:spTree>
    <p:extLst>
      <p:ext uri="{BB962C8B-B14F-4D97-AF65-F5344CB8AC3E}">
        <p14:creationId xmlns:p14="http://schemas.microsoft.com/office/powerpoint/2010/main" val="14061997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4/25/2024</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35944793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6A6FE-9F56-40E5-BBA6-0B630FE22BED}"/>
              </a:ext>
            </a:extLst>
          </p:cNvPr>
          <p:cNvSpPr>
            <a:spLocks noGrp="1"/>
          </p:cNvSpPr>
          <p:nvPr>
            <p:ph type="ctrTitle"/>
          </p:nvPr>
        </p:nvSpPr>
        <p:spPr>
          <a:xfrm>
            <a:off x="771582" y="560991"/>
            <a:ext cx="10762332" cy="1004057"/>
          </a:xfrm>
        </p:spPr>
        <p:txBody>
          <a:bodyPr anchor="b">
            <a:normAutofit/>
          </a:bodyPr>
          <a:lstStyle>
            <a:lvl1pPr algn="l">
              <a:defRPr sz="5000"/>
            </a:lvl1pPr>
          </a:lstStyle>
          <a:p>
            <a:r>
              <a:rPr lang="en-US"/>
              <a:t>Click to edit Master title style</a:t>
            </a:r>
            <a:endParaRPr lang="ru-RU" dirty="0"/>
          </a:p>
        </p:txBody>
      </p:sp>
      <p:sp>
        <p:nvSpPr>
          <p:cNvPr id="3" name="Subtitle 2">
            <a:extLst>
              <a:ext uri="{FF2B5EF4-FFF2-40B4-BE49-F238E27FC236}">
                <a16:creationId xmlns:a16="http://schemas.microsoft.com/office/drawing/2014/main" id="{86F1E879-9DF7-4DA7-85AC-CB56A8C099B9}"/>
              </a:ext>
            </a:extLst>
          </p:cNvPr>
          <p:cNvSpPr>
            <a:spLocks noGrp="1"/>
          </p:cNvSpPr>
          <p:nvPr>
            <p:ph type="subTitle" idx="1"/>
          </p:nvPr>
        </p:nvSpPr>
        <p:spPr>
          <a:xfrm>
            <a:off x="771582" y="1810870"/>
            <a:ext cx="10631706" cy="471667"/>
          </a:xfrm>
        </p:spPr>
        <p:txBody>
          <a:bodyPr/>
          <a:lstStyle>
            <a:lvl1pPr marL="0" indent="0" algn="l">
              <a:buNone/>
              <a:defRPr sz="2400">
                <a:solidFill>
                  <a:srgbClr val="31365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dirty="0"/>
          </a:p>
        </p:txBody>
      </p:sp>
      <p:sp>
        <p:nvSpPr>
          <p:cNvPr id="4" name="Date Placeholder 3">
            <a:extLst>
              <a:ext uri="{FF2B5EF4-FFF2-40B4-BE49-F238E27FC236}">
                <a16:creationId xmlns:a16="http://schemas.microsoft.com/office/drawing/2014/main" id="{486006BC-654D-4398-BB52-44965C9C13A3}"/>
              </a:ext>
            </a:extLst>
          </p:cNvPr>
          <p:cNvSpPr>
            <a:spLocks noGrp="1"/>
          </p:cNvSpPr>
          <p:nvPr>
            <p:ph type="dt" sz="half" idx="10"/>
          </p:nvPr>
        </p:nvSpPr>
        <p:spPr>
          <a:xfrm>
            <a:off x="8873231" y="5942541"/>
            <a:ext cx="2743200" cy="153135"/>
          </a:xfrm>
        </p:spPr>
        <p:txBody>
          <a:bodyPr/>
          <a:lstStyle>
            <a:lvl1pPr>
              <a:defRPr>
                <a:solidFill>
                  <a:srgbClr val="4C1959"/>
                </a:solidFill>
              </a:defRPr>
            </a:lvl1pPr>
          </a:lstStyle>
          <a:p>
            <a:fld id="{9EC83871-7464-427B-B6D7-A5E8F38202AB}" type="datetime1">
              <a:rPr lang="ru-RU" smtClean="0"/>
              <a:pPr/>
              <a:t>25.04.2024</a:t>
            </a:fld>
            <a:endParaRPr lang="ru-RU"/>
          </a:p>
        </p:txBody>
      </p:sp>
      <p:sp>
        <p:nvSpPr>
          <p:cNvPr id="5" name="Footer Placeholder 4">
            <a:extLst>
              <a:ext uri="{FF2B5EF4-FFF2-40B4-BE49-F238E27FC236}">
                <a16:creationId xmlns:a16="http://schemas.microsoft.com/office/drawing/2014/main" id="{88D33390-B4DE-4B11-A7FB-79925DE8D791}"/>
              </a:ext>
            </a:extLst>
          </p:cNvPr>
          <p:cNvSpPr>
            <a:spLocks noGrp="1"/>
          </p:cNvSpPr>
          <p:nvPr>
            <p:ph type="ftr" sz="quarter" idx="11"/>
          </p:nvPr>
        </p:nvSpPr>
        <p:spPr/>
        <p:txBody>
          <a:bodyPr/>
          <a:lstStyle>
            <a:lvl1pPr>
              <a:defRPr>
                <a:solidFill>
                  <a:srgbClr val="4C1959"/>
                </a:solidFill>
              </a:defRPr>
            </a:lvl1pPr>
          </a:lstStyle>
          <a:p>
            <a:endParaRPr lang="ru-RU"/>
          </a:p>
        </p:txBody>
      </p:sp>
      <p:sp>
        <p:nvSpPr>
          <p:cNvPr id="6" name="Slide Number Placeholder 5">
            <a:extLst>
              <a:ext uri="{FF2B5EF4-FFF2-40B4-BE49-F238E27FC236}">
                <a16:creationId xmlns:a16="http://schemas.microsoft.com/office/drawing/2014/main" id="{73173001-7276-491C-9F48-01FA5E7196FC}"/>
              </a:ext>
            </a:extLst>
          </p:cNvPr>
          <p:cNvSpPr>
            <a:spLocks noGrp="1"/>
          </p:cNvSpPr>
          <p:nvPr>
            <p:ph type="sldNum" sz="quarter" idx="12"/>
          </p:nvPr>
        </p:nvSpPr>
        <p:spPr/>
        <p:txBody>
          <a:bodyPr/>
          <a:lstStyle>
            <a:lvl1pPr>
              <a:defRPr>
                <a:solidFill>
                  <a:srgbClr val="4C1959"/>
                </a:solidFill>
              </a:defRPr>
            </a:lvl1pPr>
          </a:lstStyle>
          <a:p>
            <a:fld id="{AF24F759-2890-4717-B1AF-E04CADEEA4E9}" type="slidenum">
              <a:rPr lang="ru-RU" smtClean="0"/>
              <a:pPr/>
              <a:t>‹Nº›</a:t>
            </a:fld>
            <a:endParaRPr lang="ru-RU"/>
          </a:p>
        </p:txBody>
      </p:sp>
      <p:cxnSp>
        <p:nvCxnSpPr>
          <p:cNvPr id="10" name="Straight Connector 9">
            <a:extLst>
              <a:ext uri="{FF2B5EF4-FFF2-40B4-BE49-F238E27FC236}">
                <a16:creationId xmlns:a16="http://schemas.microsoft.com/office/drawing/2014/main" id="{271986FB-BF6D-4B98-ACDD-AD2C255FA969}"/>
              </a:ext>
            </a:extLst>
          </p:cNvPr>
          <p:cNvCxnSpPr/>
          <p:nvPr userDrawn="1"/>
        </p:nvCxnSpPr>
        <p:spPr>
          <a:xfrm>
            <a:off x="930604" y="1640756"/>
            <a:ext cx="3739896" cy="0"/>
          </a:xfrm>
          <a:prstGeom prst="line">
            <a:avLst/>
          </a:prstGeom>
          <a:ln w="7239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BED13A07-F0A8-43F7-B682-245A3F0AE53C}"/>
              </a:ext>
            </a:extLst>
          </p:cNvPr>
          <p:cNvCxnSpPr>
            <a:cxnSpLocks/>
          </p:cNvCxnSpPr>
          <p:nvPr userDrawn="1"/>
        </p:nvCxnSpPr>
        <p:spPr>
          <a:xfrm>
            <a:off x="506061" y="3437723"/>
            <a:ext cx="11220501" cy="0"/>
          </a:xfrm>
          <a:prstGeom prst="line">
            <a:avLst/>
          </a:prstGeom>
          <a:ln w="7239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9" name="Oval 118">
            <a:extLst>
              <a:ext uri="{FF2B5EF4-FFF2-40B4-BE49-F238E27FC236}">
                <a16:creationId xmlns:a16="http://schemas.microsoft.com/office/drawing/2014/main" id="{5626E3A0-4546-4CF6-A4F2-DEF7D1CD1FF9}"/>
              </a:ext>
            </a:extLst>
          </p:cNvPr>
          <p:cNvSpPr/>
          <p:nvPr userDrawn="1"/>
        </p:nvSpPr>
        <p:spPr>
          <a:xfrm>
            <a:off x="1425686" y="2806787"/>
            <a:ext cx="1261872" cy="1261872"/>
          </a:xfrm>
          <a:prstGeom prst="ellipse">
            <a:avLst/>
          </a:prstGeom>
          <a:solidFill>
            <a:srgbClr val="7F6CA1"/>
          </a:solidFill>
          <a:ln w="7239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0" name="Oval 119">
            <a:extLst>
              <a:ext uri="{FF2B5EF4-FFF2-40B4-BE49-F238E27FC236}">
                <a16:creationId xmlns:a16="http://schemas.microsoft.com/office/drawing/2014/main" id="{7E2518BE-4FE7-462F-896E-F7A1045CBC7F}"/>
              </a:ext>
            </a:extLst>
          </p:cNvPr>
          <p:cNvSpPr/>
          <p:nvPr userDrawn="1"/>
        </p:nvSpPr>
        <p:spPr>
          <a:xfrm>
            <a:off x="9485991" y="2806787"/>
            <a:ext cx="1261872" cy="1261872"/>
          </a:xfrm>
          <a:prstGeom prst="ellipse">
            <a:avLst/>
          </a:prstGeom>
          <a:solidFill>
            <a:srgbClr val="7F6CA1"/>
          </a:solidFill>
          <a:ln w="7239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1" name="Oval 120">
            <a:extLst>
              <a:ext uri="{FF2B5EF4-FFF2-40B4-BE49-F238E27FC236}">
                <a16:creationId xmlns:a16="http://schemas.microsoft.com/office/drawing/2014/main" id="{D13B079D-42A1-4B9D-A7F1-282A0DD6008D}"/>
              </a:ext>
            </a:extLst>
          </p:cNvPr>
          <p:cNvSpPr/>
          <p:nvPr userDrawn="1"/>
        </p:nvSpPr>
        <p:spPr>
          <a:xfrm>
            <a:off x="3447869" y="2806787"/>
            <a:ext cx="1261872" cy="1261872"/>
          </a:xfrm>
          <a:prstGeom prst="ellipse">
            <a:avLst/>
          </a:prstGeom>
          <a:solidFill>
            <a:srgbClr val="7F6CA1"/>
          </a:solidFill>
          <a:ln w="7239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2" name="Oval 121">
            <a:extLst>
              <a:ext uri="{FF2B5EF4-FFF2-40B4-BE49-F238E27FC236}">
                <a16:creationId xmlns:a16="http://schemas.microsoft.com/office/drawing/2014/main" id="{5265D1BF-A6B7-4058-A96A-F0F1C76D8517}"/>
              </a:ext>
            </a:extLst>
          </p:cNvPr>
          <p:cNvSpPr/>
          <p:nvPr userDrawn="1"/>
        </p:nvSpPr>
        <p:spPr>
          <a:xfrm>
            <a:off x="5460576" y="2806787"/>
            <a:ext cx="1261872" cy="1261872"/>
          </a:xfrm>
          <a:prstGeom prst="ellipse">
            <a:avLst/>
          </a:prstGeom>
          <a:solidFill>
            <a:srgbClr val="7F6CA1"/>
          </a:solidFill>
          <a:ln w="7239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3" name="Oval 122">
            <a:extLst>
              <a:ext uri="{FF2B5EF4-FFF2-40B4-BE49-F238E27FC236}">
                <a16:creationId xmlns:a16="http://schemas.microsoft.com/office/drawing/2014/main" id="{0A1987E3-E256-4CF7-9FE6-0446D4E40179}"/>
              </a:ext>
            </a:extLst>
          </p:cNvPr>
          <p:cNvSpPr/>
          <p:nvPr userDrawn="1"/>
        </p:nvSpPr>
        <p:spPr>
          <a:xfrm>
            <a:off x="7473283" y="2806787"/>
            <a:ext cx="1261872" cy="1261872"/>
          </a:xfrm>
          <a:prstGeom prst="ellipse">
            <a:avLst/>
          </a:prstGeom>
          <a:solidFill>
            <a:srgbClr val="7F6CA1"/>
          </a:solidFill>
          <a:ln w="7239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5" name="Text Placeholder 45">
            <a:extLst>
              <a:ext uri="{FF2B5EF4-FFF2-40B4-BE49-F238E27FC236}">
                <a16:creationId xmlns:a16="http://schemas.microsoft.com/office/drawing/2014/main" id="{62F3EA0C-FA8C-40D1-9BE6-30DACB1AB543}"/>
              </a:ext>
            </a:extLst>
          </p:cNvPr>
          <p:cNvSpPr>
            <a:spLocks noGrp="1"/>
          </p:cNvSpPr>
          <p:nvPr>
            <p:ph type="body" sz="quarter" idx="16" hasCustomPrompt="1"/>
          </p:nvPr>
        </p:nvSpPr>
        <p:spPr>
          <a:xfrm>
            <a:off x="1426622" y="3121173"/>
            <a:ext cx="1260000" cy="593725"/>
          </a:xfrm>
        </p:spPr>
        <p:txBody>
          <a:bodyPr anchor="b" anchorCtr="0"/>
          <a:lstStyle>
            <a:lvl1pPr marL="0" indent="0" algn="ctr">
              <a:buNone/>
              <a:defRPr lang="ru-RU" sz="3000" b="1" i="0" kern="1200" dirty="0">
                <a:solidFill>
                  <a:schemeClr val="accent4"/>
                </a:solidFill>
                <a:latin typeface="+mj-lt"/>
                <a:ea typeface="+mn-ea"/>
                <a:cs typeface="+mn-cs"/>
              </a:defRPr>
            </a:lvl1pPr>
          </a:lstStyle>
          <a:p>
            <a:pPr lvl="0"/>
            <a:r>
              <a:rPr lang="en-US" dirty="0"/>
              <a:t>20XX</a:t>
            </a:r>
            <a:endParaRPr lang="ru-RU" dirty="0"/>
          </a:p>
        </p:txBody>
      </p:sp>
      <p:sp>
        <p:nvSpPr>
          <p:cNvPr id="126" name="Text Placeholder 47">
            <a:extLst>
              <a:ext uri="{FF2B5EF4-FFF2-40B4-BE49-F238E27FC236}">
                <a16:creationId xmlns:a16="http://schemas.microsoft.com/office/drawing/2014/main" id="{B62F6384-D912-4754-AC82-81F6ED586BA4}"/>
              </a:ext>
            </a:extLst>
          </p:cNvPr>
          <p:cNvSpPr>
            <a:spLocks noGrp="1"/>
          </p:cNvSpPr>
          <p:nvPr>
            <p:ph type="body" sz="quarter" idx="17" hasCustomPrompt="1"/>
          </p:nvPr>
        </p:nvSpPr>
        <p:spPr>
          <a:xfrm>
            <a:off x="1426622" y="3587675"/>
            <a:ext cx="1260000" cy="243215"/>
          </a:xfrm>
        </p:spPr>
        <p:txBody>
          <a:bodyPr>
            <a:noAutofit/>
          </a:bodyPr>
          <a:lstStyle>
            <a:lvl1pPr marL="0" indent="0" algn="ctr">
              <a:buNone/>
              <a:defRPr lang="en-US" sz="1600" b="0" i="1" kern="1200" dirty="0" smtClean="0">
                <a:solidFill>
                  <a:schemeClr val="accent4"/>
                </a:solidFill>
                <a:latin typeface="+mn-lt"/>
                <a:ea typeface="+mn-ea"/>
                <a:cs typeface="+mn-cs"/>
              </a:defRPr>
            </a:lvl1pPr>
            <a:lvl2pPr>
              <a:defRPr lang="en-US" sz="1600" b="0" i="1" kern="1200" dirty="0" smtClean="0">
                <a:solidFill>
                  <a:schemeClr val="accent4"/>
                </a:solidFill>
                <a:latin typeface="+mn-lt"/>
                <a:ea typeface="+mn-ea"/>
                <a:cs typeface="+mn-cs"/>
              </a:defRPr>
            </a:lvl2pPr>
            <a:lvl3pPr>
              <a:defRPr lang="en-US" sz="1600" b="0" i="1" kern="1200" dirty="0" smtClean="0">
                <a:solidFill>
                  <a:schemeClr val="accent4"/>
                </a:solidFill>
                <a:latin typeface="+mn-lt"/>
                <a:ea typeface="+mn-ea"/>
                <a:cs typeface="+mn-cs"/>
              </a:defRPr>
            </a:lvl3pPr>
            <a:lvl4pPr>
              <a:defRPr lang="en-US" sz="1600" b="0" i="1" kern="1200" dirty="0" smtClean="0">
                <a:solidFill>
                  <a:schemeClr val="accent4"/>
                </a:solidFill>
                <a:latin typeface="+mn-lt"/>
                <a:ea typeface="+mn-ea"/>
                <a:cs typeface="+mn-cs"/>
              </a:defRPr>
            </a:lvl4pPr>
            <a:lvl5pPr>
              <a:defRPr lang="ru-RU" sz="1600" b="0" i="1" kern="1200" dirty="0">
                <a:solidFill>
                  <a:schemeClr val="accent4"/>
                </a:solidFill>
                <a:latin typeface="+mn-lt"/>
                <a:ea typeface="+mn-ea"/>
                <a:cs typeface="+mn-cs"/>
              </a:defRPr>
            </a:lvl5pPr>
          </a:lstStyle>
          <a:p>
            <a:pPr lvl="0"/>
            <a:r>
              <a:rPr lang="en-US" dirty="0"/>
              <a:t>Month</a:t>
            </a:r>
            <a:endParaRPr lang="ru-RU" dirty="0"/>
          </a:p>
        </p:txBody>
      </p:sp>
      <p:sp>
        <p:nvSpPr>
          <p:cNvPr id="127" name="Text Placeholder 45">
            <a:extLst>
              <a:ext uri="{FF2B5EF4-FFF2-40B4-BE49-F238E27FC236}">
                <a16:creationId xmlns:a16="http://schemas.microsoft.com/office/drawing/2014/main" id="{E4557023-E1DB-4099-92BE-5DD6EDC0A55F}"/>
              </a:ext>
            </a:extLst>
          </p:cNvPr>
          <p:cNvSpPr>
            <a:spLocks noGrp="1"/>
          </p:cNvSpPr>
          <p:nvPr>
            <p:ph type="body" sz="quarter" idx="18" hasCustomPrompt="1"/>
          </p:nvPr>
        </p:nvSpPr>
        <p:spPr>
          <a:xfrm>
            <a:off x="9486927" y="3121173"/>
            <a:ext cx="1260000" cy="593725"/>
          </a:xfrm>
        </p:spPr>
        <p:txBody>
          <a:bodyPr anchor="b" anchorCtr="0"/>
          <a:lstStyle>
            <a:lvl1pPr marL="0" indent="0" algn="ctr">
              <a:buNone/>
              <a:defRPr lang="ru-RU" sz="3000" b="1" i="0" kern="1200" dirty="0">
                <a:solidFill>
                  <a:schemeClr val="accent4"/>
                </a:solidFill>
                <a:latin typeface="+mj-lt"/>
                <a:ea typeface="+mn-ea"/>
                <a:cs typeface="+mn-cs"/>
              </a:defRPr>
            </a:lvl1pPr>
          </a:lstStyle>
          <a:p>
            <a:pPr lvl="0"/>
            <a:r>
              <a:rPr lang="en-US" dirty="0"/>
              <a:t>20XX</a:t>
            </a:r>
            <a:endParaRPr lang="ru-RU" dirty="0"/>
          </a:p>
        </p:txBody>
      </p:sp>
      <p:sp>
        <p:nvSpPr>
          <p:cNvPr id="128" name="Text Placeholder 47">
            <a:extLst>
              <a:ext uri="{FF2B5EF4-FFF2-40B4-BE49-F238E27FC236}">
                <a16:creationId xmlns:a16="http://schemas.microsoft.com/office/drawing/2014/main" id="{1394A278-B5EB-4D0C-B858-6C4854D605A4}"/>
              </a:ext>
            </a:extLst>
          </p:cNvPr>
          <p:cNvSpPr>
            <a:spLocks noGrp="1"/>
          </p:cNvSpPr>
          <p:nvPr>
            <p:ph type="body" sz="quarter" idx="19" hasCustomPrompt="1"/>
          </p:nvPr>
        </p:nvSpPr>
        <p:spPr>
          <a:xfrm>
            <a:off x="9486927" y="3587675"/>
            <a:ext cx="1260000" cy="243215"/>
          </a:xfrm>
        </p:spPr>
        <p:txBody>
          <a:bodyPr>
            <a:noAutofit/>
          </a:bodyPr>
          <a:lstStyle>
            <a:lvl1pPr marL="0" indent="0" algn="ctr">
              <a:buNone/>
              <a:defRPr lang="en-US" sz="1600" b="0" i="1" kern="1200" dirty="0" smtClean="0">
                <a:solidFill>
                  <a:schemeClr val="accent4"/>
                </a:solidFill>
                <a:latin typeface="+mn-lt"/>
                <a:ea typeface="+mn-ea"/>
                <a:cs typeface="+mn-cs"/>
              </a:defRPr>
            </a:lvl1pPr>
            <a:lvl2pPr>
              <a:defRPr lang="en-US" sz="1600" b="0" i="1" kern="1200" dirty="0" smtClean="0">
                <a:solidFill>
                  <a:schemeClr val="accent4"/>
                </a:solidFill>
                <a:latin typeface="+mn-lt"/>
                <a:ea typeface="+mn-ea"/>
                <a:cs typeface="+mn-cs"/>
              </a:defRPr>
            </a:lvl2pPr>
            <a:lvl3pPr>
              <a:defRPr lang="en-US" sz="1600" b="0" i="1" kern="1200" dirty="0" smtClean="0">
                <a:solidFill>
                  <a:schemeClr val="accent4"/>
                </a:solidFill>
                <a:latin typeface="+mn-lt"/>
                <a:ea typeface="+mn-ea"/>
                <a:cs typeface="+mn-cs"/>
              </a:defRPr>
            </a:lvl3pPr>
            <a:lvl4pPr>
              <a:defRPr lang="en-US" sz="1600" b="0" i="1" kern="1200" dirty="0" smtClean="0">
                <a:solidFill>
                  <a:schemeClr val="accent4"/>
                </a:solidFill>
                <a:latin typeface="+mn-lt"/>
                <a:ea typeface="+mn-ea"/>
                <a:cs typeface="+mn-cs"/>
              </a:defRPr>
            </a:lvl4pPr>
            <a:lvl5pPr>
              <a:defRPr lang="ru-RU" sz="1600" b="0" i="1" kern="1200" dirty="0">
                <a:solidFill>
                  <a:schemeClr val="accent4"/>
                </a:solidFill>
                <a:latin typeface="+mn-lt"/>
                <a:ea typeface="+mn-ea"/>
                <a:cs typeface="+mn-cs"/>
              </a:defRPr>
            </a:lvl5pPr>
          </a:lstStyle>
          <a:p>
            <a:pPr lvl="0"/>
            <a:r>
              <a:rPr lang="en-US" dirty="0"/>
              <a:t>Month</a:t>
            </a:r>
            <a:endParaRPr lang="ru-RU" dirty="0"/>
          </a:p>
        </p:txBody>
      </p:sp>
      <p:sp>
        <p:nvSpPr>
          <p:cNvPr id="129" name="Text Placeholder 45">
            <a:extLst>
              <a:ext uri="{FF2B5EF4-FFF2-40B4-BE49-F238E27FC236}">
                <a16:creationId xmlns:a16="http://schemas.microsoft.com/office/drawing/2014/main" id="{9A0EBBF7-4D6F-4416-9A72-43656E408A50}"/>
              </a:ext>
            </a:extLst>
          </p:cNvPr>
          <p:cNvSpPr>
            <a:spLocks noGrp="1"/>
          </p:cNvSpPr>
          <p:nvPr>
            <p:ph type="body" sz="quarter" idx="20" hasCustomPrompt="1"/>
          </p:nvPr>
        </p:nvSpPr>
        <p:spPr>
          <a:xfrm>
            <a:off x="3441698" y="3121173"/>
            <a:ext cx="1260000" cy="593725"/>
          </a:xfrm>
        </p:spPr>
        <p:txBody>
          <a:bodyPr anchor="b" anchorCtr="0"/>
          <a:lstStyle>
            <a:lvl1pPr marL="0" indent="0" algn="ctr">
              <a:buNone/>
              <a:defRPr lang="ru-RU" sz="3000" b="1" i="0" kern="1200" dirty="0">
                <a:solidFill>
                  <a:schemeClr val="accent4"/>
                </a:solidFill>
                <a:latin typeface="+mj-lt"/>
                <a:ea typeface="+mn-ea"/>
                <a:cs typeface="+mn-cs"/>
              </a:defRPr>
            </a:lvl1pPr>
          </a:lstStyle>
          <a:p>
            <a:pPr lvl="0"/>
            <a:r>
              <a:rPr lang="en-US" dirty="0"/>
              <a:t>20XX</a:t>
            </a:r>
            <a:endParaRPr lang="ru-RU" dirty="0"/>
          </a:p>
        </p:txBody>
      </p:sp>
      <p:sp>
        <p:nvSpPr>
          <p:cNvPr id="130" name="Text Placeholder 47">
            <a:extLst>
              <a:ext uri="{FF2B5EF4-FFF2-40B4-BE49-F238E27FC236}">
                <a16:creationId xmlns:a16="http://schemas.microsoft.com/office/drawing/2014/main" id="{E1D2E97C-7283-4D56-B845-31416A53E337}"/>
              </a:ext>
            </a:extLst>
          </p:cNvPr>
          <p:cNvSpPr>
            <a:spLocks noGrp="1"/>
          </p:cNvSpPr>
          <p:nvPr>
            <p:ph type="body" sz="quarter" idx="21" hasCustomPrompt="1"/>
          </p:nvPr>
        </p:nvSpPr>
        <p:spPr>
          <a:xfrm>
            <a:off x="3441698" y="3587675"/>
            <a:ext cx="1260000" cy="243215"/>
          </a:xfrm>
        </p:spPr>
        <p:txBody>
          <a:bodyPr>
            <a:noAutofit/>
          </a:bodyPr>
          <a:lstStyle>
            <a:lvl1pPr marL="0" indent="0" algn="ctr">
              <a:buNone/>
              <a:defRPr lang="en-US" sz="1600" b="0" i="1" kern="1200" dirty="0" smtClean="0">
                <a:solidFill>
                  <a:schemeClr val="accent4"/>
                </a:solidFill>
                <a:latin typeface="+mn-lt"/>
                <a:ea typeface="+mn-ea"/>
                <a:cs typeface="+mn-cs"/>
              </a:defRPr>
            </a:lvl1pPr>
            <a:lvl2pPr>
              <a:defRPr lang="en-US" sz="1600" b="0" i="1" kern="1200" dirty="0" smtClean="0">
                <a:solidFill>
                  <a:schemeClr val="accent4"/>
                </a:solidFill>
                <a:latin typeface="+mn-lt"/>
                <a:ea typeface="+mn-ea"/>
                <a:cs typeface="+mn-cs"/>
              </a:defRPr>
            </a:lvl2pPr>
            <a:lvl3pPr>
              <a:defRPr lang="en-US" sz="1600" b="0" i="1" kern="1200" dirty="0" smtClean="0">
                <a:solidFill>
                  <a:schemeClr val="accent4"/>
                </a:solidFill>
                <a:latin typeface="+mn-lt"/>
                <a:ea typeface="+mn-ea"/>
                <a:cs typeface="+mn-cs"/>
              </a:defRPr>
            </a:lvl3pPr>
            <a:lvl4pPr>
              <a:defRPr lang="en-US" sz="1600" b="0" i="1" kern="1200" dirty="0" smtClean="0">
                <a:solidFill>
                  <a:schemeClr val="accent4"/>
                </a:solidFill>
                <a:latin typeface="+mn-lt"/>
                <a:ea typeface="+mn-ea"/>
                <a:cs typeface="+mn-cs"/>
              </a:defRPr>
            </a:lvl4pPr>
            <a:lvl5pPr>
              <a:defRPr lang="ru-RU" sz="1600" b="0" i="1" kern="1200" dirty="0">
                <a:solidFill>
                  <a:schemeClr val="accent4"/>
                </a:solidFill>
                <a:latin typeface="+mn-lt"/>
                <a:ea typeface="+mn-ea"/>
                <a:cs typeface="+mn-cs"/>
              </a:defRPr>
            </a:lvl5pPr>
          </a:lstStyle>
          <a:p>
            <a:pPr lvl="0"/>
            <a:r>
              <a:rPr lang="en-US" dirty="0"/>
              <a:t>Month</a:t>
            </a:r>
            <a:endParaRPr lang="ru-RU" dirty="0"/>
          </a:p>
        </p:txBody>
      </p:sp>
      <p:sp>
        <p:nvSpPr>
          <p:cNvPr id="131" name="Text Placeholder 45">
            <a:extLst>
              <a:ext uri="{FF2B5EF4-FFF2-40B4-BE49-F238E27FC236}">
                <a16:creationId xmlns:a16="http://schemas.microsoft.com/office/drawing/2014/main" id="{C7FAD635-CC52-4D35-948F-3C282B8B1DCB}"/>
              </a:ext>
            </a:extLst>
          </p:cNvPr>
          <p:cNvSpPr>
            <a:spLocks noGrp="1"/>
          </p:cNvSpPr>
          <p:nvPr>
            <p:ph type="body" sz="quarter" idx="22" hasCustomPrompt="1"/>
          </p:nvPr>
        </p:nvSpPr>
        <p:spPr>
          <a:xfrm>
            <a:off x="5456774" y="3121173"/>
            <a:ext cx="1260000" cy="593725"/>
          </a:xfrm>
        </p:spPr>
        <p:txBody>
          <a:bodyPr anchor="b" anchorCtr="0"/>
          <a:lstStyle>
            <a:lvl1pPr marL="0" indent="0" algn="ctr">
              <a:buNone/>
              <a:defRPr lang="ru-RU" sz="3000" b="1" i="0" kern="1200" dirty="0">
                <a:solidFill>
                  <a:schemeClr val="accent4"/>
                </a:solidFill>
                <a:latin typeface="+mj-lt"/>
                <a:ea typeface="+mn-ea"/>
                <a:cs typeface="+mn-cs"/>
              </a:defRPr>
            </a:lvl1pPr>
          </a:lstStyle>
          <a:p>
            <a:pPr lvl="0"/>
            <a:r>
              <a:rPr lang="en-US" dirty="0"/>
              <a:t>20XX</a:t>
            </a:r>
            <a:endParaRPr lang="ru-RU" dirty="0"/>
          </a:p>
        </p:txBody>
      </p:sp>
      <p:sp>
        <p:nvSpPr>
          <p:cNvPr id="132" name="Text Placeholder 47">
            <a:extLst>
              <a:ext uri="{FF2B5EF4-FFF2-40B4-BE49-F238E27FC236}">
                <a16:creationId xmlns:a16="http://schemas.microsoft.com/office/drawing/2014/main" id="{03B8B604-1193-4627-A082-F0D9A6054224}"/>
              </a:ext>
            </a:extLst>
          </p:cNvPr>
          <p:cNvSpPr>
            <a:spLocks noGrp="1"/>
          </p:cNvSpPr>
          <p:nvPr>
            <p:ph type="body" sz="quarter" idx="23" hasCustomPrompt="1"/>
          </p:nvPr>
        </p:nvSpPr>
        <p:spPr>
          <a:xfrm>
            <a:off x="5456774" y="3587675"/>
            <a:ext cx="1260000" cy="243215"/>
          </a:xfrm>
        </p:spPr>
        <p:txBody>
          <a:bodyPr>
            <a:noAutofit/>
          </a:bodyPr>
          <a:lstStyle>
            <a:lvl1pPr marL="0" indent="0" algn="ctr">
              <a:buNone/>
              <a:defRPr lang="en-US" sz="1600" b="0" i="1" kern="1200" dirty="0" smtClean="0">
                <a:solidFill>
                  <a:schemeClr val="accent4"/>
                </a:solidFill>
                <a:latin typeface="+mn-lt"/>
                <a:ea typeface="+mn-ea"/>
                <a:cs typeface="+mn-cs"/>
              </a:defRPr>
            </a:lvl1pPr>
            <a:lvl2pPr>
              <a:defRPr lang="en-US" sz="1600" b="0" i="1" kern="1200" dirty="0" smtClean="0">
                <a:solidFill>
                  <a:schemeClr val="accent4"/>
                </a:solidFill>
                <a:latin typeface="+mn-lt"/>
                <a:ea typeface="+mn-ea"/>
                <a:cs typeface="+mn-cs"/>
              </a:defRPr>
            </a:lvl2pPr>
            <a:lvl3pPr>
              <a:defRPr lang="en-US" sz="1600" b="0" i="1" kern="1200" dirty="0" smtClean="0">
                <a:solidFill>
                  <a:schemeClr val="accent4"/>
                </a:solidFill>
                <a:latin typeface="+mn-lt"/>
                <a:ea typeface="+mn-ea"/>
                <a:cs typeface="+mn-cs"/>
              </a:defRPr>
            </a:lvl3pPr>
            <a:lvl4pPr>
              <a:defRPr lang="en-US" sz="1600" b="0" i="1" kern="1200" dirty="0" smtClean="0">
                <a:solidFill>
                  <a:schemeClr val="accent4"/>
                </a:solidFill>
                <a:latin typeface="+mn-lt"/>
                <a:ea typeface="+mn-ea"/>
                <a:cs typeface="+mn-cs"/>
              </a:defRPr>
            </a:lvl4pPr>
            <a:lvl5pPr>
              <a:defRPr lang="ru-RU" sz="1600" b="0" i="1" kern="1200" dirty="0">
                <a:solidFill>
                  <a:schemeClr val="accent4"/>
                </a:solidFill>
                <a:latin typeface="+mn-lt"/>
                <a:ea typeface="+mn-ea"/>
                <a:cs typeface="+mn-cs"/>
              </a:defRPr>
            </a:lvl5pPr>
          </a:lstStyle>
          <a:p>
            <a:pPr lvl="0"/>
            <a:r>
              <a:rPr lang="en-US" dirty="0"/>
              <a:t>Month</a:t>
            </a:r>
            <a:endParaRPr lang="ru-RU" dirty="0"/>
          </a:p>
        </p:txBody>
      </p:sp>
      <p:sp>
        <p:nvSpPr>
          <p:cNvPr id="133" name="Text Placeholder 45">
            <a:extLst>
              <a:ext uri="{FF2B5EF4-FFF2-40B4-BE49-F238E27FC236}">
                <a16:creationId xmlns:a16="http://schemas.microsoft.com/office/drawing/2014/main" id="{BCD8CA83-EDAF-4BB0-B4B2-ACB5B3FABA59}"/>
              </a:ext>
            </a:extLst>
          </p:cNvPr>
          <p:cNvSpPr>
            <a:spLocks noGrp="1"/>
          </p:cNvSpPr>
          <p:nvPr>
            <p:ph type="body" sz="quarter" idx="24" hasCustomPrompt="1"/>
          </p:nvPr>
        </p:nvSpPr>
        <p:spPr>
          <a:xfrm>
            <a:off x="7471850" y="3121173"/>
            <a:ext cx="1260000" cy="593725"/>
          </a:xfrm>
        </p:spPr>
        <p:txBody>
          <a:bodyPr anchor="b" anchorCtr="0"/>
          <a:lstStyle>
            <a:lvl1pPr marL="0" indent="0" algn="ctr">
              <a:buNone/>
              <a:defRPr lang="ru-RU" sz="3000" b="1" i="0" kern="1200" dirty="0">
                <a:solidFill>
                  <a:schemeClr val="accent4"/>
                </a:solidFill>
                <a:latin typeface="+mj-lt"/>
                <a:ea typeface="+mn-ea"/>
                <a:cs typeface="+mn-cs"/>
              </a:defRPr>
            </a:lvl1pPr>
          </a:lstStyle>
          <a:p>
            <a:pPr lvl="0"/>
            <a:r>
              <a:rPr lang="en-US" dirty="0"/>
              <a:t>20XX</a:t>
            </a:r>
            <a:endParaRPr lang="ru-RU" dirty="0"/>
          </a:p>
        </p:txBody>
      </p:sp>
      <p:sp>
        <p:nvSpPr>
          <p:cNvPr id="134" name="Text Placeholder 47">
            <a:extLst>
              <a:ext uri="{FF2B5EF4-FFF2-40B4-BE49-F238E27FC236}">
                <a16:creationId xmlns:a16="http://schemas.microsoft.com/office/drawing/2014/main" id="{9E430891-2780-4B5A-85BC-72B884479039}"/>
              </a:ext>
            </a:extLst>
          </p:cNvPr>
          <p:cNvSpPr>
            <a:spLocks noGrp="1"/>
          </p:cNvSpPr>
          <p:nvPr>
            <p:ph type="body" sz="quarter" idx="25" hasCustomPrompt="1"/>
          </p:nvPr>
        </p:nvSpPr>
        <p:spPr>
          <a:xfrm>
            <a:off x="7471850" y="3587675"/>
            <a:ext cx="1260000" cy="243215"/>
          </a:xfrm>
        </p:spPr>
        <p:txBody>
          <a:bodyPr>
            <a:noAutofit/>
          </a:bodyPr>
          <a:lstStyle>
            <a:lvl1pPr marL="0" indent="0" algn="ctr">
              <a:buNone/>
              <a:defRPr lang="en-US" sz="1600" b="0" i="1" kern="1200" dirty="0" smtClean="0">
                <a:solidFill>
                  <a:schemeClr val="accent4"/>
                </a:solidFill>
                <a:latin typeface="+mn-lt"/>
                <a:ea typeface="+mn-ea"/>
                <a:cs typeface="+mn-cs"/>
              </a:defRPr>
            </a:lvl1pPr>
            <a:lvl2pPr>
              <a:defRPr lang="en-US" sz="1600" b="0" i="1" kern="1200" dirty="0" smtClean="0">
                <a:solidFill>
                  <a:schemeClr val="accent4"/>
                </a:solidFill>
                <a:latin typeface="+mn-lt"/>
                <a:ea typeface="+mn-ea"/>
                <a:cs typeface="+mn-cs"/>
              </a:defRPr>
            </a:lvl2pPr>
            <a:lvl3pPr>
              <a:defRPr lang="en-US" sz="1600" b="0" i="1" kern="1200" dirty="0" smtClean="0">
                <a:solidFill>
                  <a:schemeClr val="accent4"/>
                </a:solidFill>
                <a:latin typeface="+mn-lt"/>
                <a:ea typeface="+mn-ea"/>
                <a:cs typeface="+mn-cs"/>
              </a:defRPr>
            </a:lvl3pPr>
            <a:lvl4pPr>
              <a:defRPr lang="en-US" sz="1600" b="0" i="1" kern="1200" dirty="0" smtClean="0">
                <a:solidFill>
                  <a:schemeClr val="accent4"/>
                </a:solidFill>
                <a:latin typeface="+mn-lt"/>
                <a:ea typeface="+mn-ea"/>
                <a:cs typeface="+mn-cs"/>
              </a:defRPr>
            </a:lvl4pPr>
            <a:lvl5pPr>
              <a:defRPr lang="ru-RU" sz="1600" b="0" i="1" kern="1200" dirty="0">
                <a:solidFill>
                  <a:schemeClr val="accent4"/>
                </a:solidFill>
                <a:latin typeface="+mn-lt"/>
                <a:ea typeface="+mn-ea"/>
                <a:cs typeface="+mn-cs"/>
              </a:defRPr>
            </a:lvl5pPr>
          </a:lstStyle>
          <a:p>
            <a:pPr lvl="0"/>
            <a:r>
              <a:rPr lang="en-US" dirty="0"/>
              <a:t>Month</a:t>
            </a:r>
            <a:endParaRPr lang="ru-RU" dirty="0"/>
          </a:p>
        </p:txBody>
      </p:sp>
      <p:cxnSp>
        <p:nvCxnSpPr>
          <p:cNvPr id="135" name="Straight Connector 134">
            <a:extLst>
              <a:ext uri="{FF2B5EF4-FFF2-40B4-BE49-F238E27FC236}">
                <a16:creationId xmlns:a16="http://schemas.microsoft.com/office/drawing/2014/main" id="{AA3E97EF-FE6B-480C-959B-7280D4585FF1}"/>
              </a:ext>
            </a:extLst>
          </p:cNvPr>
          <p:cNvCxnSpPr/>
          <p:nvPr userDrawn="1"/>
        </p:nvCxnSpPr>
        <p:spPr>
          <a:xfrm>
            <a:off x="1327206" y="4723438"/>
            <a:ext cx="1463040" cy="0"/>
          </a:xfrm>
          <a:prstGeom prst="line">
            <a:avLst/>
          </a:prstGeom>
          <a:ln w="18034">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0F3B62EE-A564-46ED-B447-638921DB62E8}"/>
              </a:ext>
            </a:extLst>
          </p:cNvPr>
          <p:cNvCxnSpPr/>
          <p:nvPr userDrawn="1"/>
        </p:nvCxnSpPr>
        <p:spPr>
          <a:xfrm>
            <a:off x="9389110" y="4720097"/>
            <a:ext cx="1463040" cy="0"/>
          </a:xfrm>
          <a:prstGeom prst="line">
            <a:avLst/>
          </a:prstGeom>
          <a:ln w="18034">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ED3A1797-7173-43F0-96BB-5B2509B07D40}"/>
              </a:ext>
            </a:extLst>
          </p:cNvPr>
          <p:cNvCxnSpPr/>
          <p:nvPr userDrawn="1"/>
        </p:nvCxnSpPr>
        <p:spPr>
          <a:xfrm>
            <a:off x="3342682" y="4720097"/>
            <a:ext cx="1463040" cy="0"/>
          </a:xfrm>
          <a:prstGeom prst="line">
            <a:avLst/>
          </a:prstGeom>
          <a:ln w="18034">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F57D6FD-153E-4271-A26B-6B7B47B56BC4}"/>
              </a:ext>
            </a:extLst>
          </p:cNvPr>
          <p:cNvCxnSpPr/>
          <p:nvPr userDrawn="1"/>
        </p:nvCxnSpPr>
        <p:spPr>
          <a:xfrm>
            <a:off x="5358158" y="4720097"/>
            <a:ext cx="1463040" cy="0"/>
          </a:xfrm>
          <a:prstGeom prst="line">
            <a:avLst/>
          </a:prstGeom>
          <a:ln w="18034">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2DECBFAE-DE37-481F-AC90-D235D81CA640}"/>
              </a:ext>
            </a:extLst>
          </p:cNvPr>
          <p:cNvCxnSpPr/>
          <p:nvPr userDrawn="1"/>
        </p:nvCxnSpPr>
        <p:spPr>
          <a:xfrm>
            <a:off x="7373634" y="4719186"/>
            <a:ext cx="1463040" cy="0"/>
          </a:xfrm>
          <a:prstGeom prst="line">
            <a:avLst/>
          </a:prstGeom>
          <a:ln w="18034">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sp>
        <p:nvSpPr>
          <p:cNvPr id="149" name="Picture Placeholder 60">
            <a:extLst>
              <a:ext uri="{FF2B5EF4-FFF2-40B4-BE49-F238E27FC236}">
                <a16:creationId xmlns:a16="http://schemas.microsoft.com/office/drawing/2014/main" id="{AC1E6DBA-4961-406D-AC16-A1FBE347F6BD}"/>
              </a:ext>
            </a:extLst>
          </p:cNvPr>
          <p:cNvSpPr>
            <a:spLocks noGrp="1"/>
          </p:cNvSpPr>
          <p:nvPr>
            <p:ph type="pic" sz="quarter" idx="26"/>
          </p:nvPr>
        </p:nvSpPr>
        <p:spPr>
          <a:xfrm>
            <a:off x="10564650" y="869401"/>
            <a:ext cx="969264" cy="969264"/>
          </a:xfrm>
          <a:prstGeom prst="ellipse">
            <a:avLst/>
          </a:prstGeom>
        </p:spPr>
        <p:txBody>
          <a:bodyPr anchor="ctr" anchorCtr="0">
            <a:noAutofit/>
          </a:bodyPr>
          <a:lstStyle>
            <a:lvl1pPr marL="0" indent="0" algn="ctr">
              <a:buNone/>
              <a:defRPr sz="1200"/>
            </a:lvl1pPr>
          </a:lstStyle>
          <a:p>
            <a:r>
              <a:rPr lang="en-US"/>
              <a:t>Click icon to add picture</a:t>
            </a:r>
            <a:endParaRPr lang="ru-RU" dirty="0"/>
          </a:p>
        </p:txBody>
      </p:sp>
      <p:sp>
        <p:nvSpPr>
          <p:cNvPr id="152" name="Text Placeholder 150">
            <a:extLst>
              <a:ext uri="{FF2B5EF4-FFF2-40B4-BE49-F238E27FC236}">
                <a16:creationId xmlns:a16="http://schemas.microsoft.com/office/drawing/2014/main" id="{AF955F46-550D-4FBD-949A-CAB1780A818A}"/>
              </a:ext>
            </a:extLst>
          </p:cNvPr>
          <p:cNvSpPr>
            <a:spLocks noGrp="1"/>
          </p:cNvSpPr>
          <p:nvPr>
            <p:ph type="body" sz="quarter" idx="27"/>
          </p:nvPr>
        </p:nvSpPr>
        <p:spPr>
          <a:xfrm>
            <a:off x="1221726" y="4789893"/>
            <a:ext cx="1674000" cy="1151441"/>
          </a:xfrm>
        </p:spPr>
        <p:txBody>
          <a:bodyPr/>
          <a:lstStyle>
            <a:lvl1pPr marL="0" indent="0" algn="ctr">
              <a:buNone/>
              <a:defRPr/>
            </a:lvl1pPr>
          </a:lstStyle>
          <a:p>
            <a:pPr lvl="0"/>
            <a:r>
              <a:rPr lang="en-US"/>
              <a:t>Click to edit Master text styles</a:t>
            </a:r>
          </a:p>
        </p:txBody>
      </p:sp>
      <p:sp>
        <p:nvSpPr>
          <p:cNvPr id="155" name="Text Placeholder 153">
            <a:extLst>
              <a:ext uri="{FF2B5EF4-FFF2-40B4-BE49-F238E27FC236}">
                <a16:creationId xmlns:a16="http://schemas.microsoft.com/office/drawing/2014/main" id="{7EA772E2-9F56-4EFF-9C41-27E673E90510}"/>
              </a:ext>
            </a:extLst>
          </p:cNvPr>
          <p:cNvSpPr>
            <a:spLocks noGrp="1"/>
          </p:cNvSpPr>
          <p:nvPr>
            <p:ph type="body" sz="quarter" idx="28" hasCustomPrompt="1"/>
          </p:nvPr>
        </p:nvSpPr>
        <p:spPr>
          <a:xfrm>
            <a:off x="1148994" y="4174899"/>
            <a:ext cx="1800000" cy="581767"/>
          </a:xfrm>
        </p:spPr>
        <p:txBody>
          <a:bodyPr>
            <a:noAutofit/>
          </a:bodyPr>
          <a:lstStyle>
            <a:lvl1pPr marL="0" indent="0" algn="ctr">
              <a:buNone/>
              <a:defRPr sz="2500" b="1" i="0">
                <a:solidFill>
                  <a:srgbClr val="313650"/>
                </a:solidFill>
                <a:latin typeface="+mj-lt"/>
              </a:defRPr>
            </a:lvl1pPr>
            <a:lvl2pPr marL="457200" indent="0" algn="ctr">
              <a:buNone/>
              <a:defRPr sz="3000">
                <a:latin typeface="+mj-lt"/>
              </a:defRPr>
            </a:lvl2pPr>
            <a:lvl3pPr marL="914400" indent="0" algn="ctr">
              <a:buNone/>
              <a:defRPr sz="3000">
                <a:latin typeface="+mj-lt"/>
              </a:defRPr>
            </a:lvl3pPr>
            <a:lvl4pPr marL="1371600" indent="0" algn="ctr">
              <a:buNone/>
              <a:defRPr sz="3000">
                <a:latin typeface="+mj-lt"/>
              </a:defRPr>
            </a:lvl4pPr>
            <a:lvl5pPr marL="1828800" indent="0" algn="ctr">
              <a:buNone/>
              <a:defRPr sz="3000">
                <a:latin typeface="+mj-lt"/>
              </a:defRPr>
            </a:lvl5pPr>
          </a:lstStyle>
          <a:p>
            <a:pPr lvl="0"/>
            <a:r>
              <a:rPr lang="en-US" dirty="0"/>
              <a:t>Step 1</a:t>
            </a:r>
            <a:endParaRPr lang="ru-RU" dirty="0"/>
          </a:p>
        </p:txBody>
      </p:sp>
      <p:sp>
        <p:nvSpPr>
          <p:cNvPr id="156" name="Text Placeholder 150">
            <a:extLst>
              <a:ext uri="{FF2B5EF4-FFF2-40B4-BE49-F238E27FC236}">
                <a16:creationId xmlns:a16="http://schemas.microsoft.com/office/drawing/2014/main" id="{9E3D3168-A898-4150-AF7E-862B31691E1B}"/>
              </a:ext>
            </a:extLst>
          </p:cNvPr>
          <p:cNvSpPr>
            <a:spLocks noGrp="1"/>
          </p:cNvSpPr>
          <p:nvPr>
            <p:ph type="body" sz="quarter" idx="29"/>
          </p:nvPr>
        </p:nvSpPr>
        <p:spPr>
          <a:xfrm>
            <a:off x="9285235" y="4789893"/>
            <a:ext cx="1674000" cy="1151441"/>
          </a:xfrm>
        </p:spPr>
        <p:txBody>
          <a:bodyPr/>
          <a:lstStyle>
            <a:lvl1pPr marL="0" indent="0" algn="ctr">
              <a:buNone/>
              <a:defRPr/>
            </a:lvl1pPr>
          </a:lstStyle>
          <a:p>
            <a:pPr lvl="0"/>
            <a:r>
              <a:rPr lang="en-US"/>
              <a:t>Click to edit Master text styles</a:t>
            </a:r>
          </a:p>
        </p:txBody>
      </p:sp>
      <p:sp>
        <p:nvSpPr>
          <p:cNvPr id="157" name="Text Placeholder 153">
            <a:extLst>
              <a:ext uri="{FF2B5EF4-FFF2-40B4-BE49-F238E27FC236}">
                <a16:creationId xmlns:a16="http://schemas.microsoft.com/office/drawing/2014/main" id="{BA9C2567-2AF9-4A73-8B7C-5B63B5C2B633}"/>
              </a:ext>
            </a:extLst>
          </p:cNvPr>
          <p:cNvSpPr>
            <a:spLocks noGrp="1"/>
          </p:cNvSpPr>
          <p:nvPr>
            <p:ph type="body" sz="quarter" idx="30" hasCustomPrompt="1"/>
          </p:nvPr>
        </p:nvSpPr>
        <p:spPr>
          <a:xfrm>
            <a:off x="9217698" y="4174899"/>
            <a:ext cx="1800000" cy="581767"/>
          </a:xfrm>
        </p:spPr>
        <p:txBody>
          <a:bodyPr>
            <a:noAutofit/>
          </a:bodyPr>
          <a:lstStyle>
            <a:lvl1pPr marL="0" indent="0" algn="ctr">
              <a:buNone/>
              <a:defRPr sz="2500" b="1" i="0">
                <a:solidFill>
                  <a:srgbClr val="313650"/>
                </a:solidFill>
                <a:latin typeface="+mj-lt"/>
              </a:defRPr>
            </a:lvl1pPr>
            <a:lvl2pPr marL="457200" indent="0" algn="ctr">
              <a:buNone/>
              <a:defRPr sz="3000">
                <a:latin typeface="+mj-lt"/>
              </a:defRPr>
            </a:lvl2pPr>
            <a:lvl3pPr marL="914400" indent="0" algn="ctr">
              <a:buNone/>
              <a:defRPr sz="3000">
                <a:latin typeface="+mj-lt"/>
              </a:defRPr>
            </a:lvl3pPr>
            <a:lvl4pPr marL="1371600" indent="0" algn="ctr">
              <a:buNone/>
              <a:defRPr sz="3000">
                <a:latin typeface="+mj-lt"/>
              </a:defRPr>
            </a:lvl4pPr>
            <a:lvl5pPr marL="1828800" indent="0" algn="ctr">
              <a:buNone/>
              <a:defRPr sz="3000">
                <a:latin typeface="+mj-lt"/>
              </a:defRPr>
            </a:lvl5pPr>
          </a:lstStyle>
          <a:p>
            <a:pPr lvl="0"/>
            <a:r>
              <a:rPr lang="en-US" dirty="0"/>
              <a:t>Step 5</a:t>
            </a:r>
            <a:endParaRPr lang="ru-RU" dirty="0"/>
          </a:p>
        </p:txBody>
      </p:sp>
      <p:sp>
        <p:nvSpPr>
          <p:cNvPr id="158" name="Text Placeholder 150">
            <a:extLst>
              <a:ext uri="{FF2B5EF4-FFF2-40B4-BE49-F238E27FC236}">
                <a16:creationId xmlns:a16="http://schemas.microsoft.com/office/drawing/2014/main" id="{DA2B3D14-3067-45E6-9BBE-133B7365D723}"/>
              </a:ext>
            </a:extLst>
          </p:cNvPr>
          <p:cNvSpPr>
            <a:spLocks noGrp="1"/>
          </p:cNvSpPr>
          <p:nvPr>
            <p:ph type="body" sz="quarter" idx="31"/>
          </p:nvPr>
        </p:nvSpPr>
        <p:spPr>
          <a:xfrm>
            <a:off x="3237603" y="4789893"/>
            <a:ext cx="1674000" cy="1151441"/>
          </a:xfrm>
        </p:spPr>
        <p:txBody>
          <a:bodyPr/>
          <a:lstStyle>
            <a:lvl1pPr marL="0" indent="0" algn="ctr">
              <a:buNone/>
              <a:defRPr/>
            </a:lvl1pPr>
          </a:lstStyle>
          <a:p>
            <a:pPr lvl="0"/>
            <a:r>
              <a:rPr lang="en-US"/>
              <a:t>Click to edit Master text styles</a:t>
            </a:r>
          </a:p>
        </p:txBody>
      </p:sp>
      <p:sp>
        <p:nvSpPr>
          <p:cNvPr id="159" name="Text Placeholder 153">
            <a:extLst>
              <a:ext uri="{FF2B5EF4-FFF2-40B4-BE49-F238E27FC236}">
                <a16:creationId xmlns:a16="http://schemas.microsoft.com/office/drawing/2014/main" id="{AD3DE571-16BA-4C29-B339-2DE7A54C1158}"/>
              </a:ext>
            </a:extLst>
          </p:cNvPr>
          <p:cNvSpPr>
            <a:spLocks noGrp="1"/>
          </p:cNvSpPr>
          <p:nvPr>
            <p:ph type="body" sz="quarter" idx="32" hasCustomPrompt="1"/>
          </p:nvPr>
        </p:nvSpPr>
        <p:spPr>
          <a:xfrm>
            <a:off x="3166170" y="4174899"/>
            <a:ext cx="1800000" cy="581767"/>
          </a:xfrm>
        </p:spPr>
        <p:txBody>
          <a:bodyPr>
            <a:noAutofit/>
          </a:bodyPr>
          <a:lstStyle>
            <a:lvl1pPr marL="0" indent="0" algn="ctr">
              <a:buNone/>
              <a:defRPr sz="2500" b="1" i="0">
                <a:solidFill>
                  <a:srgbClr val="313650"/>
                </a:solidFill>
                <a:latin typeface="+mj-lt"/>
              </a:defRPr>
            </a:lvl1pPr>
            <a:lvl2pPr marL="457200" indent="0" algn="ctr">
              <a:buNone/>
              <a:defRPr sz="3000">
                <a:latin typeface="+mj-lt"/>
              </a:defRPr>
            </a:lvl2pPr>
            <a:lvl3pPr marL="914400" indent="0" algn="ctr">
              <a:buNone/>
              <a:defRPr sz="3000">
                <a:latin typeface="+mj-lt"/>
              </a:defRPr>
            </a:lvl3pPr>
            <a:lvl4pPr marL="1371600" indent="0" algn="ctr">
              <a:buNone/>
              <a:defRPr sz="3000">
                <a:latin typeface="+mj-lt"/>
              </a:defRPr>
            </a:lvl4pPr>
            <a:lvl5pPr marL="1828800" indent="0" algn="ctr">
              <a:buNone/>
              <a:defRPr sz="3000">
                <a:latin typeface="+mj-lt"/>
              </a:defRPr>
            </a:lvl5pPr>
          </a:lstStyle>
          <a:p>
            <a:pPr lvl="0"/>
            <a:r>
              <a:rPr lang="en-US" dirty="0"/>
              <a:t>Step 2</a:t>
            </a:r>
            <a:endParaRPr lang="ru-RU" dirty="0"/>
          </a:p>
        </p:txBody>
      </p:sp>
      <p:sp>
        <p:nvSpPr>
          <p:cNvPr id="160" name="Text Placeholder 150">
            <a:extLst>
              <a:ext uri="{FF2B5EF4-FFF2-40B4-BE49-F238E27FC236}">
                <a16:creationId xmlns:a16="http://schemas.microsoft.com/office/drawing/2014/main" id="{D9FE4127-9BA3-4B00-9BBC-67A05E58DA7C}"/>
              </a:ext>
            </a:extLst>
          </p:cNvPr>
          <p:cNvSpPr>
            <a:spLocks noGrp="1"/>
          </p:cNvSpPr>
          <p:nvPr>
            <p:ph type="body" sz="quarter" idx="33"/>
          </p:nvPr>
        </p:nvSpPr>
        <p:spPr>
          <a:xfrm>
            <a:off x="5253480" y="4789893"/>
            <a:ext cx="1674000" cy="1151441"/>
          </a:xfrm>
        </p:spPr>
        <p:txBody>
          <a:bodyPr/>
          <a:lstStyle>
            <a:lvl1pPr marL="0" indent="0" algn="ctr">
              <a:buNone/>
              <a:defRPr/>
            </a:lvl1pPr>
          </a:lstStyle>
          <a:p>
            <a:pPr lvl="0"/>
            <a:r>
              <a:rPr lang="en-US"/>
              <a:t>Click to edit Master text styles</a:t>
            </a:r>
          </a:p>
        </p:txBody>
      </p:sp>
      <p:sp>
        <p:nvSpPr>
          <p:cNvPr id="161" name="Text Placeholder 153">
            <a:extLst>
              <a:ext uri="{FF2B5EF4-FFF2-40B4-BE49-F238E27FC236}">
                <a16:creationId xmlns:a16="http://schemas.microsoft.com/office/drawing/2014/main" id="{88D6F3B6-2D7F-49D3-96A4-AA7B23F2A64A}"/>
              </a:ext>
            </a:extLst>
          </p:cNvPr>
          <p:cNvSpPr>
            <a:spLocks noGrp="1"/>
          </p:cNvSpPr>
          <p:nvPr>
            <p:ph type="body" sz="quarter" idx="34" hasCustomPrompt="1"/>
          </p:nvPr>
        </p:nvSpPr>
        <p:spPr>
          <a:xfrm>
            <a:off x="5183346" y="4174899"/>
            <a:ext cx="1800000" cy="581767"/>
          </a:xfrm>
        </p:spPr>
        <p:txBody>
          <a:bodyPr>
            <a:noAutofit/>
          </a:bodyPr>
          <a:lstStyle>
            <a:lvl1pPr marL="0" indent="0" algn="ctr">
              <a:buNone/>
              <a:defRPr sz="2500" b="1" i="0">
                <a:solidFill>
                  <a:srgbClr val="313650"/>
                </a:solidFill>
                <a:latin typeface="+mj-lt"/>
              </a:defRPr>
            </a:lvl1pPr>
            <a:lvl2pPr marL="457200" indent="0" algn="ctr">
              <a:buNone/>
              <a:defRPr sz="3000">
                <a:latin typeface="+mj-lt"/>
              </a:defRPr>
            </a:lvl2pPr>
            <a:lvl3pPr marL="914400" indent="0" algn="ctr">
              <a:buNone/>
              <a:defRPr sz="3000">
                <a:latin typeface="+mj-lt"/>
              </a:defRPr>
            </a:lvl3pPr>
            <a:lvl4pPr marL="1371600" indent="0" algn="ctr">
              <a:buNone/>
              <a:defRPr sz="3000">
                <a:latin typeface="+mj-lt"/>
              </a:defRPr>
            </a:lvl4pPr>
            <a:lvl5pPr marL="1828800" indent="0" algn="ctr">
              <a:buNone/>
              <a:defRPr sz="3000">
                <a:latin typeface="+mj-lt"/>
              </a:defRPr>
            </a:lvl5pPr>
          </a:lstStyle>
          <a:p>
            <a:pPr lvl="0"/>
            <a:r>
              <a:rPr lang="en-US" dirty="0"/>
              <a:t>Step 3</a:t>
            </a:r>
            <a:endParaRPr lang="ru-RU" dirty="0"/>
          </a:p>
        </p:txBody>
      </p:sp>
      <p:sp>
        <p:nvSpPr>
          <p:cNvPr id="162" name="Text Placeholder 150">
            <a:extLst>
              <a:ext uri="{FF2B5EF4-FFF2-40B4-BE49-F238E27FC236}">
                <a16:creationId xmlns:a16="http://schemas.microsoft.com/office/drawing/2014/main" id="{E6DF83B4-F73A-46B0-BC1D-074BF03B3B8D}"/>
              </a:ext>
            </a:extLst>
          </p:cNvPr>
          <p:cNvSpPr>
            <a:spLocks noGrp="1"/>
          </p:cNvSpPr>
          <p:nvPr>
            <p:ph type="body" sz="quarter" idx="35"/>
          </p:nvPr>
        </p:nvSpPr>
        <p:spPr>
          <a:xfrm>
            <a:off x="7269357" y="4789893"/>
            <a:ext cx="1674000" cy="1151441"/>
          </a:xfrm>
        </p:spPr>
        <p:txBody>
          <a:bodyPr/>
          <a:lstStyle>
            <a:lvl1pPr marL="0" indent="0" algn="ctr">
              <a:buNone/>
              <a:defRPr/>
            </a:lvl1pPr>
          </a:lstStyle>
          <a:p>
            <a:pPr lvl="0"/>
            <a:r>
              <a:rPr lang="en-US"/>
              <a:t>Click to edit Master text styles</a:t>
            </a:r>
          </a:p>
        </p:txBody>
      </p:sp>
      <p:sp>
        <p:nvSpPr>
          <p:cNvPr id="163" name="Text Placeholder 153">
            <a:extLst>
              <a:ext uri="{FF2B5EF4-FFF2-40B4-BE49-F238E27FC236}">
                <a16:creationId xmlns:a16="http://schemas.microsoft.com/office/drawing/2014/main" id="{45821A5A-E756-4A87-B0C8-A23317B4EFF3}"/>
              </a:ext>
            </a:extLst>
          </p:cNvPr>
          <p:cNvSpPr>
            <a:spLocks noGrp="1"/>
          </p:cNvSpPr>
          <p:nvPr>
            <p:ph type="body" sz="quarter" idx="36" hasCustomPrompt="1"/>
          </p:nvPr>
        </p:nvSpPr>
        <p:spPr>
          <a:xfrm>
            <a:off x="7200522" y="4174899"/>
            <a:ext cx="1800000" cy="581767"/>
          </a:xfrm>
        </p:spPr>
        <p:txBody>
          <a:bodyPr>
            <a:noAutofit/>
          </a:bodyPr>
          <a:lstStyle>
            <a:lvl1pPr marL="0" indent="0" algn="ctr">
              <a:buNone/>
              <a:defRPr sz="2500" b="1" i="0">
                <a:solidFill>
                  <a:srgbClr val="313650"/>
                </a:solidFill>
                <a:latin typeface="+mj-lt"/>
              </a:defRPr>
            </a:lvl1pPr>
            <a:lvl2pPr marL="457200" indent="0" algn="ctr">
              <a:buNone/>
              <a:defRPr sz="3000">
                <a:latin typeface="+mj-lt"/>
              </a:defRPr>
            </a:lvl2pPr>
            <a:lvl3pPr marL="914400" indent="0" algn="ctr">
              <a:buNone/>
              <a:defRPr sz="3000">
                <a:latin typeface="+mj-lt"/>
              </a:defRPr>
            </a:lvl3pPr>
            <a:lvl4pPr marL="1371600" indent="0" algn="ctr">
              <a:buNone/>
              <a:defRPr sz="3000">
                <a:latin typeface="+mj-lt"/>
              </a:defRPr>
            </a:lvl4pPr>
            <a:lvl5pPr marL="1828800" indent="0" algn="ctr">
              <a:buNone/>
              <a:defRPr sz="3000">
                <a:latin typeface="+mj-lt"/>
              </a:defRPr>
            </a:lvl5pPr>
          </a:lstStyle>
          <a:p>
            <a:pPr lvl="0"/>
            <a:r>
              <a:rPr lang="en-US" dirty="0"/>
              <a:t>Step 4</a:t>
            </a:r>
            <a:endParaRPr lang="ru-RU" dirty="0"/>
          </a:p>
        </p:txBody>
      </p:sp>
    </p:spTree>
    <p:extLst>
      <p:ext uri="{BB962C8B-B14F-4D97-AF65-F5344CB8AC3E}">
        <p14:creationId xmlns:p14="http://schemas.microsoft.com/office/powerpoint/2010/main" val="23442658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6A23F-6484-4847-81B1-D8403A57520B}"/>
              </a:ext>
            </a:extLst>
          </p:cNvPr>
          <p:cNvSpPr>
            <a:spLocks noGrp="1"/>
          </p:cNvSpPr>
          <p:nvPr>
            <p:ph type="ctrTitle" hasCustomPrompt="1"/>
          </p:nvPr>
        </p:nvSpPr>
        <p:spPr>
          <a:xfrm>
            <a:off x="1248507" y="534389"/>
            <a:ext cx="7362092" cy="2387600"/>
          </a:xfrm>
        </p:spPr>
        <p:txBody>
          <a:bodyPr anchor="b"/>
          <a:lstStyle>
            <a:lvl1pPr algn="l">
              <a:defRPr sz="6000">
                <a:solidFill>
                  <a:schemeClr val="bg1"/>
                </a:solidFill>
              </a:defRPr>
            </a:lvl1pPr>
          </a:lstStyle>
          <a:p>
            <a:r>
              <a:rPr lang="en-US" dirty="0"/>
              <a:t>Place Title Here</a:t>
            </a:r>
          </a:p>
        </p:txBody>
      </p:sp>
      <p:sp>
        <p:nvSpPr>
          <p:cNvPr id="3" name="Subtitle 2">
            <a:extLst>
              <a:ext uri="{FF2B5EF4-FFF2-40B4-BE49-F238E27FC236}">
                <a16:creationId xmlns:a16="http://schemas.microsoft.com/office/drawing/2014/main" id="{17B3EE44-FD61-A048-A349-8C05BD64C32A}"/>
              </a:ext>
            </a:extLst>
          </p:cNvPr>
          <p:cNvSpPr>
            <a:spLocks noGrp="1"/>
          </p:cNvSpPr>
          <p:nvPr>
            <p:ph type="subTitle" idx="1"/>
          </p:nvPr>
        </p:nvSpPr>
        <p:spPr>
          <a:xfrm>
            <a:off x="1248507" y="3322292"/>
            <a:ext cx="7362092"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F69CA1AA-1A83-C944-9F7C-4CF22263D959}"/>
              </a:ext>
            </a:extLst>
          </p:cNvPr>
          <p:cNvSpPr>
            <a:spLocks noGrp="1"/>
          </p:cNvSpPr>
          <p:nvPr>
            <p:ph type="ftr" sz="quarter" idx="11"/>
          </p:nvPr>
        </p:nvSpPr>
        <p:spPr>
          <a:xfrm>
            <a:off x="838200" y="6338380"/>
            <a:ext cx="7315200" cy="365125"/>
          </a:xfrm>
          <a:prstGeom prst="rect">
            <a:avLst/>
          </a:prstGeom>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8739E2D0-D75A-5E46-91FB-1719012E88E2}"/>
              </a:ext>
            </a:extLst>
          </p:cNvPr>
          <p:cNvSpPr>
            <a:spLocks noGrp="1"/>
          </p:cNvSpPr>
          <p:nvPr>
            <p:ph type="sldNum" sz="quarter" idx="12"/>
          </p:nvPr>
        </p:nvSpPr>
        <p:spPr/>
        <p:txBody>
          <a:bodyPr/>
          <a:lstStyle>
            <a:lvl1pPr>
              <a:defRPr>
                <a:solidFill>
                  <a:schemeClr val="bg1"/>
                </a:solidFill>
              </a:defRPr>
            </a:lvl1pPr>
          </a:lstStyle>
          <a:p>
            <a:fld id="{75D75D45-ECC0-BE49-BEE9-DCEB92F451F1}" type="slidenum">
              <a:rPr lang="en-US" smtClean="0"/>
              <a:pPr/>
              <a:t>‹Nº›</a:t>
            </a:fld>
            <a:endParaRPr lang="en-US" dirty="0"/>
          </a:p>
        </p:txBody>
      </p:sp>
      <p:grpSp>
        <p:nvGrpSpPr>
          <p:cNvPr id="9" name="Graphic 7">
            <a:extLst>
              <a:ext uri="{FF2B5EF4-FFF2-40B4-BE49-F238E27FC236}">
                <a16:creationId xmlns:a16="http://schemas.microsoft.com/office/drawing/2014/main" id="{B75B6029-EB46-0140-B18D-6AC10AF9308E}"/>
              </a:ext>
            </a:extLst>
          </p:cNvPr>
          <p:cNvGrpSpPr/>
          <p:nvPr/>
        </p:nvGrpSpPr>
        <p:grpSpPr>
          <a:xfrm flipH="1">
            <a:off x="836409" y="1085239"/>
            <a:ext cx="8547890" cy="4927122"/>
            <a:chOff x="739536" y="-236417"/>
            <a:chExt cx="8547890" cy="4927122"/>
          </a:xfrm>
          <a:gradFill flip="none" rotWithShape="1">
            <a:gsLst>
              <a:gs pos="49000">
                <a:schemeClr val="accent3">
                  <a:lumMod val="40000"/>
                  <a:lumOff val="60000"/>
                </a:schemeClr>
              </a:gs>
              <a:gs pos="0">
                <a:schemeClr val="accent3">
                  <a:lumMod val="75000"/>
                </a:schemeClr>
              </a:gs>
              <a:gs pos="97000">
                <a:schemeClr val="accent3">
                  <a:lumMod val="70000"/>
                </a:schemeClr>
              </a:gs>
            </a:gsLst>
            <a:path path="circle">
              <a:fillToRect l="100000" b="100000"/>
            </a:path>
            <a:tileRect t="-100000" r="-100000"/>
          </a:gradFill>
        </p:grpSpPr>
        <p:sp>
          <p:nvSpPr>
            <p:cNvPr id="10" name="Freeform 9">
              <a:extLst>
                <a:ext uri="{FF2B5EF4-FFF2-40B4-BE49-F238E27FC236}">
                  <a16:creationId xmlns:a16="http://schemas.microsoft.com/office/drawing/2014/main" id="{566FE64B-E7BF-CD48-8509-1650702138A4}"/>
                </a:ext>
              </a:extLst>
            </p:cNvPr>
            <p:cNvSpPr/>
            <p:nvPr/>
          </p:nvSpPr>
          <p:spPr>
            <a:xfrm>
              <a:off x="1056037" y="-236417"/>
              <a:ext cx="8231389" cy="3547803"/>
            </a:xfrm>
            <a:custGeom>
              <a:avLst/>
              <a:gdLst>
                <a:gd name="connsiteX0" fmla="*/ 4033822 w 4093143"/>
                <a:gd name="connsiteY0" fmla="*/ 617172 h 3547802"/>
                <a:gd name="connsiteX1" fmla="*/ 3723479 w 4093143"/>
                <a:gd name="connsiteY1" fmla="*/ 222371 h 3547802"/>
                <a:gd name="connsiteX2" fmla="*/ 3256774 w 4093143"/>
                <a:gd name="connsiteY2" fmla="*/ 5825 h 3547802"/>
                <a:gd name="connsiteX3" fmla="*/ 2532136 w 4093143"/>
                <a:gd name="connsiteY3" fmla="*/ 7989 h 3547802"/>
                <a:gd name="connsiteX4" fmla="*/ 1579235 w 4093143"/>
                <a:gd name="connsiteY4" fmla="*/ 9287 h 3547802"/>
                <a:gd name="connsiteX5" fmla="*/ 856763 w 4093143"/>
                <a:gd name="connsiteY5" fmla="*/ 74185 h 3547802"/>
                <a:gd name="connsiteX6" fmla="*/ 617238 w 4093143"/>
                <a:gd name="connsiteY6" fmla="*/ 136488 h 3547802"/>
                <a:gd name="connsiteX7" fmla="*/ 341114 w 4093143"/>
                <a:gd name="connsiteY7" fmla="*/ 309552 h 3547802"/>
                <a:gd name="connsiteX8" fmla="*/ 178471 w 4093143"/>
                <a:gd name="connsiteY8" fmla="*/ 535400 h 3547802"/>
                <a:gd name="connsiteX9" fmla="*/ 37485 w 4093143"/>
                <a:gd name="connsiteY9" fmla="*/ 1079685 h 3547802"/>
                <a:gd name="connsiteX10" fmla="*/ 1534 w 4093143"/>
                <a:gd name="connsiteY10" fmla="*/ 1925100 h 3547802"/>
                <a:gd name="connsiteX11" fmla="*/ 16911 w 4093143"/>
                <a:gd name="connsiteY11" fmla="*/ 2447319 h 3547802"/>
                <a:gd name="connsiteX12" fmla="*/ 137756 w 4093143"/>
                <a:gd name="connsiteY12" fmla="*/ 2974298 h 3547802"/>
                <a:gd name="connsiteX13" fmla="*/ 313609 w 4093143"/>
                <a:gd name="connsiteY13" fmla="*/ 3183056 h 3547802"/>
                <a:gd name="connsiteX14" fmla="*/ 879503 w 4093143"/>
                <a:gd name="connsiteY14" fmla="*/ 3502358 h 3547802"/>
                <a:gd name="connsiteX15" fmla="*/ 1828289 w 4093143"/>
                <a:gd name="connsiteY15" fmla="*/ 3558604 h 3547802"/>
                <a:gd name="connsiteX16" fmla="*/ 2552494 w 4093143"/>
                <a:gd name="connsiteY16" fmla="*/ 3553628 h 3547802"/>
                <a:gd name="connsiteX17" fmla="*/ 3143292 w 4093143"/>
                <a:gd name="connsiteY17" fmla="*/ 3505603 h 3547802"/>
                <a:gd name="connsiteX18" fmla="*/ 3680165 w 4093143"/>
                <a:gd name="connsiteY18" fmla="*/ 3327997 h 3547802"/>
                <a:gd name="connsiteX19" fmla="*/ 4029057 w 4093143"/>
                <a:gd name="connsiteY19" fmla="*/ 2773328 h 3547802"/>
                <a:gd name="connsiteX20" fmla="*/ 4108105 w 4093143"/>
                <a:gd name="connsiteY20" fmla="*/ 2138834 h 3547802"/>
                <a:gd name="connsiteX21" fmla="*/ 4076486 w 4093143"/>
                <a:gd name="connsiteY21" fmla="*/ 1018896 h 3547802"/>
                <a:gd name="connsiteX22" fmla="*/ 4033822 w 4093143"/>
                <a:gd name="connsiteY22" fmla="*/ 617172 h 3547802"/>
                <a:gd name="connsiteX23" fmla="*/ 3966469 w 4093143"/>
                <a:gd name="connsiteY23" fmla="*/ 2703886 h 3547802"/>
                <a:gd name="connsiteX24" fmla="*/ 3760512 w 4093143"/>
                <a:gd name="connsiteY24" fmla="*/ 3156664 h 3547802"/>
                <a:gd name="connsiteX25" fmla="*/ 3639667 w 4093143"/>
                <a:gd name="connsiteY25" fmla="*/ 3264828 h 3547802"/>
                <a:gd name="connsiteX26" fmla="*/ 3277998 w 4093143"/>
                <a:gd name="connsiteY26" fmla="*/ 3411067 h 3547802"/>
                <a:gd name="connsiteX27" fmla="*/ 2513295 w 4093143"/>
                <a:gd name="connsiteY27" fmla="*/ 3484403 h 3547802"/>
                <a:gd name="connsiteX28" fmla="*/ 1786275 w 4093143"/>
                <a:gd name="connsiteY28" fmla="*/ 3490676 h 3547802"/>
                <a:gd name="connsiteX29" fmla="*/ 981073 w 4093143"/>
                <a:gd name="connsiteY29" fmla="*/ 3451953 h 3547802"/>
                <a:gd name="connsiteX30" fmla="*/ 602945 w 4093143"/>
                <a:gd name="connsiteY30" fmla="*/ 3342058 h 3547802"/>
                <a:gd name="connsiteX31" fmla="*/ 396122 w 4093143"/>
                <a:gd name="connsiteY31" fmla="*/ 3189546 h 3547802"/>
                <a:gd name="connsiteX32" fmla="*/ 201210 w 4093143"/>
                <a:gd name="connsiteY32" fmla="*/ 2956992 h 3547802"/>
                <a:gd name="connsiteX33" fmla="*/ 91194 w 4093143"/>
                <a:gd name="connsiteY33" fmla="*/ 2500753 h 3547802"/>
                <a:gd name="connsiteX34" fmla="*/ 111768 w 4093143"/>
                <a:gd name="connsiteY34" fmla="*/ 1103048 h 3547802"/>
                <a:gd name="connsiteX35" fmla="*/ 228498 w 4093143"/>
                <a:gd name="connsiteY35" fmla="*/ 599433 h 3547802"/>
                <a:gd name="connsiteX36" fmla="*/ 371000 w 4093143"/>
                <a:gd name="connsiteY36" fmla="*/ 385267 h 3547802"/>
                <a:gd name="connsiteX37" fmla="*/ 736351 w 4093143"/>
                <a:gd name="connsiteY37" fmla="*/ 184297 h 3547802"/>
                <a:gd name="connsiteX38" fmla="*/ 1099969 w 4093143"/>
                <a:gd name="connsiteY38" fmla="*/ 104255 h 3547802"/>
                <a:gd name="connsiteX39" fmla="*/ 1435001 w 4093143"/>
                <a:gd name="connsiteY39" fmla="*/ 92357 h 3547802"/>
                <a:gd name="connsiteX40" fmla="*/ 2171333 w 4093143"/>
                <a:gd name="connsiteY40" fmla="*/ 90410 h 3547802"/>
                <a:gd name="connsiteX41" fmla="*/ 3002523 w 4093143"/>
                <a:gd name="connsiteY41" fmla="*/ 72455 h 3547802"/>
                <a:gd name="connsiteX42" fmla="*/ 3439991 w 4093143"/>
                <a:gd name="connsiteY42" fmla="*/ 129998 h 3547802"/>
                <a:gd name="connsiteX43" fmla="*/ 3719148 w 4093143"/>
                <a:gd name="connsiteY43" fmla="*/ 315176 h 3547802"/>
                <a:gd name="connsiteX44" fmla="*/ 3935716 w 4093143"/>
                <a:gd name="connsiteY44" fmla="*/ 584290 h 3547802"/>
                <a:gd name="connsiteX45" fmla="*/ 4005668 w 4093143"/>
                <a:gd name="connsiteY45" fmla="*/ 1135498 h 3547802"/>
                <a:gd name="connsiteX46" fmla="*/ 4031223 w 4093143"/>
                <a:gd name="connsiteY46" fmla="*/ 2031751 h 3547802"/>
                <a:gd name="connsiteX47" fmla="*/ 3966469 w 4093143"/>
                <a:gd name="connsiteY47" fmla="*/ 2703886 h 35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093143" h="3547802">
                  <a:moveTo>
                    <a:pt x="4033822" y="617172"/>
                  </a:moveTo>
                  <a:cubicBezTo>
                    <a:pt x="3968851" y="460550"/>
                    <a:pt x="3868580" y="314311"/>
                    <a:pt x="3723479" y="222371"/>
                  </a:cubicBezTo>
                  <a:cubicBezTo>
                    <a:pt x="3593105" y="107933"/>
                    <a:pt x="3432411" y="21401"/>
                    <a:pt x="3256774" y="5825"/>
                  </a:cubicBezTo>
                  <a:cubicBezTo>
                    <a:pt x="3015300" y="-3910"/>
                    <a:pt x="2773610" y="-232"/>
                    <a:pt x="2532136" y="7989"/>
                  </a:cubicBezTo>
                  <a:cubicBezTo>
                    <a:pt x="2214431" y="15993"/>
                    <a:pt x="1896291" y="-3693"/>
                    <a:pt x="1579235" y="9287"/>
                  </a:cubicBezTo>
                  <a:cubicBezTo>
                    <a:pt x="1338411" y="27891"/>
                    <a:pt x="1089141" y="-4991"/>
                    <a:pt x="856763" y="74185"/>
                  </a:cubicBezTo>
                  <a:cubicBezTo>
                    <a:pt x="777066" y="95818"/>
                    <a:pt x="694553" y="107716"/>
                    <a:pt x="617238" y="136488"/>
                  </a:cubicBezTo>
                  <a:cubicBezTo>
                    <a:pt x="513935" y="174995"/>
                    <a:pt x="429690" y="247898"/>
                    <a:pt x="341114" y="309552"/>
                  </a:cubicBezTo>
                  <a:cubicBezTo>
                    <a:pt x="261633" y="364283"/>
                    <a:pt x="222434" y="454060"/>
                    <a:pt x="178471" y="535400"/>
                  </a:cubicBezTo>
                  <a:cubicBezTo>
                    <a:pt x="77983" y="698512"/>
                    <a:pt x="70186" y="895805"/>
                    <a:pt x="37485" y="1079685"/>
                  </a:cubicBezTo>
                  <a:cubicBezTo>
                    <a:pt x="31421" y="1361562"/>
                    <a:pt x="-8211" y="1642574"/>
                    <a:pt x="1534" y="1925100"/>
                  </a:cubicBezTo>
                  <a:cubicBezTo>
                    <a:pt x="6732" y="2098164"/>
                    <a:pt x="-8861" y="2274256"/>
                    <a:pt x="16911" y="2447319"/>
                  </a:cubicBezTo>
                  <a:cubicBezTo>
                    <a:pt x="40733" y="2625359"/>
                    <a:pt x="42033" y="2815080"/>
                    <a:pt x="137756" y="2974298"/>
                  </a:cubicBezTo>
                  <a:cubicBezTo>
                    <a:pt x="179337" y="3056936"/>
                    <a:pt x="249505" y="3118590"/>
                    <a:pt x="313609" y="3183056"/>
                  </a:cubicBezTo>
                  <a:cubicBezTo>
                    <a:pt x="457411" y="3349846"/>
                    <a:pt x="658603" y="3474452"/>
                    <a:pt x="879503" y="3502358"/>
                  </a:cubicBezTo>
                  <a:cubicBezTo>
                    <a:pt x="1192228" y="3560983"/>
                    <a:pt x="1511882" y="3551681"/>
                    <a:pt x="1828289" y="3558604"/>
                  </a:cubicBezTo>
                  <a:cubicBezTo>
                    <a:pt x="2069763" y="3546489"/>
                    <a:pt x="2311670" y="3584131"/>
                    <a:pt x="2552494" y="3553628"/>
                  </a:cubicBezTo>
                  <a:cubicBezTo>
                    <a:pt x="2750004" y="3544542"/>
                    <a:pt x="2947948" y="3538918"/>
                    <a:pt x="3143292" y="3505603"/>
                  </a:cubicBezTo>
                  <a:cubicBezTo>
                    <a:pt x="3333440" y="3489162"/>
                    <a:pt x="3513625" y="3417557"/>
                    <a:pt x="3680165" y="3327997"/>
                  </a:cubicBezTo>
                  <a:cubicBezTo>
                    <a:pt x="3875077" y="3206419"/>
                    <a:pt x="3957806" y="2979706"/>
                    <a:pt x="4029057" y="2773328"/>
                  </a:cubicBezTo>
                  <a:cubicBezTo>
                    <a:pt x="4075017" y="2564731"/>
                    <a:pt x="4101480" y="2352321"/>
                    <a:pt x="4108105" y="2138834"/>
                  </a:cubicBezTo>
                  <a:cubicBezTo>
                    <a:pt x="4086448" y="1765882"/>
                    <a:pt x="4100092" y="1391632"/>
                    <a:pt x="4076486" y="1018896"/>
                  </a:cubicBezTo>
                  <a:cubicBezTo>
                    <a:pt x="4069122" y="884556"/>
                    <a:pt x="4073021" y="746970"/>
                    <a:pt x="4033822" y="617172"/>
                  </a:cubicBezTo>
                  <a:close/>
                  <a:moveTo>
                    <a:pt x="3966469" y="2703886"/>
                  </a:moveTo>
                  <a:cubicBezTo>
                    <a:pt x="3930735" y="2867431"/>
                    <a:pt x="3848006" y="3015617"/>
                    <a:pt x="3760512" y="3156664"/>
                  </a:cubicBezTo>
                  <a:cubicBezTo>
                    <a:pt x="3729174" y="3201592"/>
                    <a:pt x="3687802" y="3238623"/>
                    <a:pt x="3639667" y="3264828"/>
                  </a:cubicBezTo>
                  <a:cubicBezTo>
                    <a:pt x="3525990" y="3329076"/>
                    <a:pt x="3404408" y="3378237"/>
                    <a:pt x="3277998" y="3411067"/>
                  </a:cubicBezTo>
                  <a:cubicBezTo>
                    <a:pt x="3026129" y="3461688"/>
                    <a:pt x="2769062" y="3473586"/>
                    <a:pt x="2513295" y="3484403"/>
                  </a:cubicBezTo>
                  <a:cubicBezTo>
                    <a:pt x="2271388" y="3513607"/>
                    <a:pt x="2028615" y="3477048"/>
                    <a:pt x="1786275" y="3490676"/>
                  </a:cubicBezTo>
                  <a:cubicBezTo>
                    <a:pt x="1517946" y="3483754"/>
                    <a:pt x="1247019" y="3493921"/>
                    <a:pt x="981073" y="3451953"/>
                  </a:cubicBezTo>
                  <a:cubicBezTo>
                    <a:pt x="855247" y="3415610"/>
                    <a:pt x="715127" y="3416692"/>
                    <a:pt x="602945" y="3342058"/>
                  </a:cubicBezTo>
                  <a:cubicBezTo>
                    <a:pt x="531044" y="3295547"/>
                    <a:pt x="455029" y="3252282"/>
                    <a:pt x="396122" y="3189546"/>
                  </a:cubicBezTo>
                  <a:cubicBezTo>
                    <a:pt x="327903" y="3114912"/>
                    <a:pt x="248422" y="3048066"/>
                    <a:pt x="201210" y="2956992"/>
                  </a:cubicBezTo>
                  <a:cubicBezTo>
                    <a:pt x="119564" y="2818974"/>
                    <a:pt x="110685" y="2655645"/>
                    <a:pt x="91194" y="2500753"/>
                  </a:cubicBezTo>
                  <a:cubicBezTo>
                    <a:pt x="43332" y="2034347"/>
                    <a:pt x="71053" y="1566642"/>
                    <a:pt x="111768" y="1103048"/>
                  </a:cubicBezTo>
                  <a:cubicBezTo>
                    <a:pt x="153132" y="935826"/>
                    <a:pt x="133424" y="750215"/>
                    <a:pt x="228498" y="599433"/>
                  </a:cubicBezTo>
                  <a:cubicBezTo>
                    <a:pt x="271812" y="525449"/>
                    <a:pt x="300832" y="438917"/>
                    <a:pt x="371000" y="385267"/>
                  </a:cubicBezTo>
                  <a:cubicBezTo>
                    <a:pt x="482533" y="302629"/>
                    <a:pt x="598180" y="216097"/>
                    <a:pt x="736351" y="184297"/>
                  </a:cubicBezTo>
                  <a:cubicBezTo>
                    <a:pt x="857413" y="157905"/>
                    <a:pt x="974576" y="113125"/>
                    <a:pt x="1099969" y="104255"/>
                  </a:cubicBezTo>
                  <a:cubicBezTo>
                    <a:pt x="1212802" y="92790"/>
                    <a:pt x="1323685" y="98631"/>
                    <a:pt x="1435001" y="92357"/>
                  </a:cubicBezTo>
                  <a:cubicBezTo>
                    <a:pt x="1680156" y="80675"/>
                    <a:pt x="1925961" y="63585"/>
                    <a:pt x="2171333" y="90410"/>
                  </a:cubicBezTo>
                  <a:cubicBezTo>
                    <a:pt x="2448541" y="94520"/>
                    <a:pt x="2725315" y="57961"/>
                    <a:pt x="3002523" y="72455"/>
                  </a:cubicBezTo>
                  <a:cubicBezTo>
                    <a:pt x="3149140" y="83055"/>
                    <a:pt x="3301821" y="72455"/>
                    <a:pt x="3439991" y="129998"/>
                  </a:cubicBezTo>
                  <a:cubicBezTo>
                    <a:pt x="3546543" y="168938"/>
                    <a:pt x="3627323" y="251575"/>
                    <a:pt x="3719148" y="315176"/>
                  </a:cubicBezTo>
                  <a:cubicBezTo>
                    <a:pt x="3815088" y="381589"/>
                    <a:pt x="3882007" y="481966"/>
                    <a:pt x="3935716" y="584290"/>
                  </a:cubicBezTo>
                  <a:cubicBezTo>
                    <a:pt x="4000687" y="760166"/>
                    <a:pt x="4000687" y="950320"/>
                    <a:pt x="4005668" y="1135498"/>
                  </a:cubicBezTo>
                  <a:cubicBezTo>
                    <a:pt x="4027325" y="1433816"/>
                    <a:pt x="4018879" y="1733000"/>
                    <a:pt x="4031223" y="2031751"/>
                  </a:cubicBezTo>
                  <a:cubicBezTo>
                    <a:pt x="4040319" y="2257382"/>
                    <a:pt x="4006534" y="2481932"/>
                    <a:pt x="3966469" y="2703886"/>
                  </a:cubicBezTo>
                  <a:close/>
                </a:path>
              </a:pathLst>
            </a:custGeom>
            <a:grpFill/>
            <a:ln w="21657"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7336A273-B22F-9C48-8EC1-48ACC3DA906A}"/>
                </a:ext>
              </a:extLst>
            </p:cNvPr>
            <p:cNvSpPr/>
            <p:nvPr/>
          </p:nvSpPr>
          <p:spPr>
            <a:xfrm>
              <a:off x="1167536" y="3222208"/>
              <a:ext cx="628048" cy="584090"/>
            </a:xfrm>
            <a:custGeom>
              <a:avLst/>
              <a:gdLst>
                <a:gd name="connsiteX0" fmla="*/ 224632 w 628048"/>
                <a:gd name="connsiteY0" fmla="*/ 10023 h 584089"/>
                <a:gd name="connsiteX1" fmla="*/ 33835 w 628048"/>
                <a:gd name="connsiteY1" fmla="*/ 145662 h 584089"/>
                <a:gd name="connsiteX2" fmla="*/ 11095 w 628048"/>
                <a:gd name="connsiteY2" fmla="*/ 401364 h 584089"/>
                <a:gd name="connsiteX3" fmla="*/ 263614 w 628048"/>
                <a:gd name="connsiteY3" fmla="*/ 586541 h 584089"/>
                <a:gd name="connsiteX4" fmla="*/ 622251 w 628048"/>
                <a:gd name="connsiteY4" fmla="*/ 183952 h 584089"/>
                <a:gd name="connsiteX5" fmla="*/ 224632 w 628048"/>
                <a:gd name="connsiteY5" fmla="*/ 10023 h 584089"/>
                <a:gd name="connsiteX6" fmla="*/ 561829 w 628048"/>
                <a:gd name="connsiteY6" fmla="*/ 301203 h 584089"/>
                <a:gd name="connsiteX7" fmla="*/ 179152 w 628048"/>
                <a:gd name="connsiteY7" fmla="*/ 488544 h 584089"/>
                <a:gd name="connsiteX8" fmla="*/ 228313 w 628048"/>
                <a:gd name="connsiteY8" fmla="*/ 82710 h 584089"/>
                <a:gd name="connsiteX9" fmla="*/ 561829 w 628048"/>
                <a:gd name="connsiteY9" fmla="*/ 302284 h 584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8048" h="584089">
                  <a:moveTo>
                    <a:pt x="224632" y="10023"/>
                  </a:moveTo>
                  <a:cubicBezTo>
                    <a:pt x="147100" y="26248"/>
                    <a:pt x="65021" y="68649"/>
                    <a:pt x="33835" y="145662"/>
                  </a:cubicBezTo>
                  <a:cubicBezTo>
                    <a:pt x="-1382" y="226157"/>
                    <a:pt x="-9365" y="315927"/>
                    <a:pt x="11095" y="401364"/>
                  </a:cubicBezTo>
                  <a:cubicBezTo>
                    <a:pt x="44663" y="510826"/>
                    <a:pt x="162693" y="557986"/>
                    <a:pt x="263614" y="586541"/>
                  </a:cubicBezTo>
                  <a:cubicBezTo>
                    <a:pt x="483431" y="642354"/>
                    <a:pt x="706063" y="396172"/>
                    <a:pt x="622251" y="183952"/>
                  </a:cubicBezTo>
                  <a:cubicBezTo>
                    <a:pt x="556631" y="38146"/>
                    <a:pt x="375580" y="-26536"/>
                    <a:pt x="224632" y="10023"/>
                  </a:cubicBezTo>
                  <a:close/>
                  <a:moveTo>
                    <a:pt x="561829" y="301203"/>
                  </a:moveTo>
                  <a:cubicBezTo>
                    <a:pt x="552083" y="480540"/>
                    <a:pt x="326852" y="586541"/>
                    <a:pt x="179152" y="488544"/>
                  </a:cubicBezTo>
                  <a:cubicBezTo>
                    <a:pt x="1999" y="416074"/>
                    <a:pt x="57008" y="127274"/>
                    <a:pt x="228313" y="82710"/>
                  </a:cubicBezTo>
                  <a:cubicBezTo>
                    <a:pt x="368650" y="34252"/>
                    <a:pt x="590199" y="128356"/>
                    <a:pt x="561829" y="302284"/>
                  </a:cubicBezTo>
                  <a:close/>
                </a:path>
              </a:pathLst>
            </a:custGeom>
            <a:grpFill/>
            <a:ln w="21657"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3AB1E0EB-78AC-6647-AAEA-070394434595}"/>
                </a:ext>
              </a:extLst>
            </p:cNvPr>
            <p:cNvSpPr/>
            <p:nvPr/>
          </p:nvSpPr>
          <p:spPr>
            <a:xfrm>
              <a:off x="1055606" y="3862236"/>
              <a:ext cx="411480" cy="411026"/>
            </a:xfrm>
            <a:custGeom>
              <a:avLst/>
              <a:gdLst>
                <a:gd name="connsiteX0" fmla="*/ 145765 w 411480"/>
                <a:gd name="connsiteY0" fmla="*/ 7735 h 411025"/>
                <a:gd name="connsiteX1" fmla="*/ 2830 w 411480"/>
                <a:gd name="connsiteY1" fmla="*/ 174525 h 411025"/>
                <a:gd name="connsiteX2" fmla="*/ 181932 w 411480"/>
                <a:gd name="connsiteY2" fmla="*/ 412488 h 411025"/>
                <a:gd name="connsiteX3" fmla="*/ 414310 w 411480"/>
                <a:gd name="connsiteY3" fmla="*/ 196158 h 411025"/>
                <a:gd name="connsiteX4" fmla="*/ 145765 w 411480"/>
                <a:gd name="connsiteY4" fmla="*/ 7735 h 411025"/>
                <a:gd name="connsiteX5" fmla="*/ 346524 w 411480"/>
                <a:gd name="connsiteY5" fmla="*/ 236828 h 411025"/>
                <a:gd name="connsiteX6" fmla="*/ 123459 w 411480"/>
                <a:gd name="connsiteY6" fmla="*/ 316005 h 411025"/>
                <a:gd name="connsiteX7" fmla="*/ 169371 w 411480"/>
                <a:gd name="connsiteY7" fmla="*/ 76095 h 411025"/>
                <a:gd name="connsiteX8" fmla="*/ 346524 w 411480"/>
                <a:gd name="connsiteY8" fmla="*/ 236828 h 41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480" h="411025">
                  <a:moveTo>
                    <a:pt x="145765" y="7735"/>
                  </a:moveTo>
                  <a:cubicBezTo>
                    <a:pt x="74297" y="33911"/>
                    <a:pt x="7594" y="94267"/>
                    <a:pt x="2830" y="174525"/>
                  </a:cubicBezTo>
                  <a:cubicBezTo>
                    <a:pt x="-17744" y="285286"/>
                    <a:pt x="77113" y="390855"/>
                    <a:pt x="181932" y="412488"/>
                  </a:cubicBezTo>
                  <a:cubicBezTo>
                    <a:pt x="305809" y="437365"/>
                    <a:pt x="417775" y="313842"/>
                    <a:pt x="414310" y="196158"/>
                  </a:cubicBezTo>
                  <a:cubicBezTo>
                    <a:pt x="383990" y="83883"/>
                    <a:pt x="269426" y="-31204"/>
                    <a:pt x="145765" y="7735"/>
                  </a:cubicBezTo>
                  <a:close/>
                  <a:moveTo>
                    <a:pt x="346524" y="236828"/>
                  </a:moveTo>
                  <a:cubicBezTo>
                    <a:pt x="332664" y="334393"/>
                    <a:pt x="194926" y="388259"/>
                    <a:pt x="123459" y="316005"/>
                  </a:cubicBezTo>
                  <a:cubicBezTo>
                    <a:pt x="42462" y="253053"/>
                    <a:pt x="70832" y="104434"/>
                    <a:pt x="169371" y="76095"/>
                  </a:cubicBezTo>
                  <a:cubicBezTo>
                    <a:pt x="261629" y="55111"/>
                    <a:pt x="355403" y="144888"/>
                    <a:pt x="346524" y="236828"/>
                  </a:cubicBezTo>
                  <a:close/>
                </a:path>
              </a:pathLst>
            </a:custGeom>
            <a:grpFill/>
            <a:ln w="21657"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ACAFDBBF-5B49-894A-9ED0-85DA2969C74F}"/>
                </a:ext>
              </a:extLst>
            </p:cNvPr>
            <p:cNvSpPr/>
            <p:nvPr userDrawn="1"/>
          </p:nvSpPr>
          <p:spPr>
            <a:xfrm>
              <a:off x="739536" y="4321372"/>
              <a:ext cx="369741" cy="369333"/>
            </a:xfrm>
            <a:custGeom>
              <a:avLst/>
              <a:gdLst>
                <a:gd name="connsiteX0" fmla="*/ 145765 w 411480"/>
                <a:gd name="connsiteY0" fmla="*/ 7735 h 411025"/>
                <a:gd name="connsiteX1" fmla="*/ 2830 w 411480"/>
                <a:gd name="connsiteY1" fmla="*/ 174525 h 411025"/>
                <a:gd name="connsiteX2" fmla="*/ 181932 w 411480"/>
                <a:gd name="connsiteY2" fmla="*/ 412488 h 411025"/>
                <a:gd name="connsiteX3" fmla="*/ 414310 w 411480"/>
                <a:gd name="connsiteY3" fmla="*/ 196158 h 411025"/>
                <a:gd name="connsiteX4" fmla="*/ 145765 w 411480"/>
                <a:gd name="connsiteY4" fmla="*/ 7735 h 411025"/>
                <a:gd name="connsiteX5" fmla="*/ 346524 w 411480"/>
                <a:gd name="connsiteY5" fmla="*/ 236828 h 411025"/>
                <a:gd name="connsiteX6" fmla="*/ 123459 w 411480"/>
                <a:gd name="connsiteY6" fmla="*/ 316005 h 411025"/>
                <a:gd name="connsiteX7" fmla="*/ 169371 w 411480"/>
                <a:gd name="connsiteY7" fmla="*/ 76095 h 411025"/>
                <a:gd name="connsiteX8" fmla="*/ 346524 w 411480"/>
                <a:gd name="connsiteY8" fmla="*/ 236828 h 41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480" h="411025">
                  <a:moveTo>
                    <a:pt x="145765" y="7735"/>
                  </a:moveTo>
                  <a:cubicBezTo>
                    <a:pt x="74297" y="33911"/>
                    <a:pt x="7594" y="94267"/>
                    <a:pt x="2830" y="174525"/>
                  </a:cubicBezTo>
                  <a:cubicBezTo>
                    <a:pt x="-17744" y="285286"/>
                    <a:pt x="77113" y="390855"/>
                    <a:pt x="181932" y="412488"/>
                  </a:cubicBezTo>
                  <a:cubicBezTo>
                    <a:pt x="305809" y="437365"/>
                    <a:pt x="417775" y="313842"/>
                    <a:pt x="414310" y="196158"/>
                  </a:cubicBezTo>
                  <a:cubicBezTo>
                    <a:pt x="383990" y="83883"/>
                    <a:pt x="269426" y="-31204"/>
                    <a:pt x="145765" y="7735"/>
                  </a:cubicBezTo>
                  <a:close/>
                  <a:moveTo>
                    <a:pt x="346524" y="236828"/>
                  </a:moveTo>
                  <a:cubicBezTo>
                    <a:pt x="332664" y="334393"/>
                    <a:pt x="194926" y="388259"/>
                    <a:pt x="123459" y="316005"/>
                  </a:cubicBezTo>
                  <a:cubicBezTo>
                    <a:pt x="42462" y="253053"/>
                    <a:pt x="70832" y="104434"/>
                    <a:pt x="169371" y="76095"/>
                  </a:cubicBezTo>
                  <a:cubicBezTo>
                    <a:pt x="261629" y="55111"/>
                    <a:pt x="355403" y="144888"/>
                    <a:pt x="346524" y="236828"/>
                  </a:cubicBezTo>
                  <a:close/>
                </a:path>
              </a:pathLst>
            </a:custGeom>
            <a:grpFill/>
            <a:ln w="21657" cap="flat">
              <a:noFill/>
              <a:prstDash val="solid"/>
              <a:miter/>
            </a:ln>
          </p:spPr>
          <p:txBody>
            <a:bodyPr rtlCol="0" anchor="ctr"/>
            <a:lstStyle/>
            <a:p>
              <a:endParaRPr lang="en-US" dirty="0"/>
            </a:p>
          </p:txBody>
        </p:sp>
      </p:grpSp>
      <p:cxnSp>
        <p:nvCxnSpPr>
          <p:cNvPr id="21" name="Straight Connector 20">
            <a:extLst>
              <a:ext uri="{FF2B5EF4-FFF2-40B4-BE49-F238E27FC236}">
                <a16:creationId xmlns:a16="http://schemas.microsoft.com/office/drawing/2014/main" id="{CCC9B5D3-027D-954A-A88A-BF2C809F6625}"/>
              </a:ext>
            </a:extLst>
          </p:cNvPr>
          <p:cNvCxnSpPr>
            <a:cxnSpLocks/>
          </p:cNvCxnSpPr>
          <p:nvPr userDrawn="1"/>
        </p:nvCxnSpPr>
        <p:spPr>
          <a:xfrm>
            <a:off x="1248507" y="3108596"/>
            <a:ext cx="65132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1745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AE85EC-311C-404F-96B0-95136A438602}"/>
              </a:ext>
            </a:extLst>
          </p:cNvPr>
          <p:cNvSpPr/>
          <p:nvPr userDrawn="1"/>
        </p:nvSpPr>
        <p:spPr>
          <a:xfrm rot="153042">
            <a:off x="553452" y="340414"/>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148388D-E990-6F4E-9AF4-08F485B14A18}"/>
              </a:ext>
            </a:extLst>
          </p:cNvPr>
          <p:cNvSpPr/>
          <p:nvPr userDrawn="1"/>
        </p:nvSpPr>
        <p:spPr>
          <a:xfrm rot="21436045">
            <a:off x="553452" y="436665"/>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957E0C-BB67-0948-8B33-55A2B47C1B5D}"/>
              </a:ext>
            </a:extLst>
          </p:cNvPr>
          <p:cNvSpPr>
            <a:spLocks noGrp="1"/>
          </p:cNvSpPr>
          <p:nvPr>
            <p:ph type="title"/>
          </p:nvPr>
        </p:nvSpPr>
        <p:spPr>
          <a:xfrm>
            <a:off x="838200" y="584644"/>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CABC885-D257-B845-90FB-F5A9DC566A8E}"/>
              </a:ext>
            </a:extLst>
          </p:cNvPr>
          <p:cNvSpPr>
            <a:spLocks noGrp="1"/>
          </p:cNvSpPr>
          <p:nvPr>
            <p:ph idx="1"/>
          </p:nvPr>
        </p:nvSpPr>
        <p:spPr>
          <a:xfrm>
            <a:off x="838200" y="2023609"/>
            <a:ext cx="10515600" cy="39998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3EBDC54-8F1E-FF43-84AE-4E0195571186}"/>
              </a:ext>
            </a:extLst>
          </p:cNvPr>
          <p:cNvSpPr>
            <a:spLocks noGrp="1"/>
          </p:cNvSpPr>
          <p:nvPr>
            <p:ph type="ftr" sz="quarter" idx="11"/>
          </p:nvPr>
        </p:nvSpPr>
        <p:spPr>
          <a:xfrm>
            <a:off x="838200" y="6356350"/>
            <a:ext cx="73152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7C21B82-2270-4D45-AFC8-74B0CBEB7125}"/>
              </a:ext>
            </a:extLst>
          </p:cNvPr>
          <p:cNvSpPr>
            <a:spLocks noGrp="1"/>
          </p:cNvSpPr>
          <p:nvPr>
            <p:ph type="sldNum" sz="quarter" idx="12"/>
          </p:nvPr>
        </p:nvSpPr>
        <p:spPr/>
        <p:txBody>
          <a:bodyPr/>
          <a:lstStyle/>
          <a:p>
            <a:fld id="{75D75D45-ECC0-BE49-BEE9-DCEB92F451F1}" type="slidenum">
              <a:rPr lang="en-US" smtClean="0"/>
              <a:t>‹Nº›</a:t>
            </a:fld>
            <a:endParaRPr lang="en-US" dirty="0"/>
          </a:p>
        </p:txBody>
      </p:sp>
    </p:spTree>
    <p:extLst>
      <p:ext uri="{BB962C8B-B14F-4D97-AF65-F5344CB8AC3E}">
        <p14:creationId xmlns:p14="http://schemas.microsoft.com/office/powerpoint/2010/main" val="23864538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7A125-3631-A243-9289-55FED48DBE67}"/>
              </a:ext>
            </a:extLst>
          </p:cNvPr>
          <p:cNvSpPr>
            <a:spLocks noGrp="1"/>
          </p:cNvSpPr>
          <p:nvPr>
            <p:ph type="title"/>
          </p:nvPr>
        </p:nvSpPr>
        <p:spPr>
          <a:xfrm>
            <a:off x="831850" y="437117"/>
            <a:ext cx="7321550"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A4A7482-3397-8841-80F5-6E4676DC9AA1}"/>
              </a:ext>
            </a:extLst>
          </p:cNvPr>
          <p:cNvSpPr>
            <a:spLocks noGrp="1"/>
          </p:cNvSpPr>
          <p:nvPr>
            <p:ph type="body" idx="1"/>
          </p:nvPr>
        </p:nvSpPr>
        <p:spPr>
          <a:xfrm>
            <a:off x="831850" y="3316842"/>
            <a:ext cx="732155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A287376F-4305-BA41-9E84-8DED9CCADEC9}"/>
              </a:ext>
            </a:extLst>
          </p:cNvPr>
          <p:cNvSpPr>
            <a:spLocks noGrp="1"/>
          </p:cNvSpPr>
          <p:nvPr>
            <p:ph type="ftr" sz="quarter" idx="11"/>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79D0DD94-47A6-204F-ADC8-4686F8FB9D56}"/>
              </a:ext>
            </a:extLst>
          </p:cNvPr>
          <p:cNvSpPr>
            <a:spLocks noGrp="1"/>
          </p:cNvSpPr>
          <p:nvPr>
            <p:ph type="sldNum" sz="quarter" idx="12"/>
          </p:nvPr>
        </p:nvSpPr>
        <p:spPr/>
        <p:txBody>
          <a:bodyPr/>
          <a:lstStyle>
            <a:lvl1pPr>
              <a:defRPr>
                <a:solidFill>
                  <a:schemeClr val="bg1"/>
                </a:solidFill>
              </a:defRPr>
            </a:lvl1pPr>
          </a:lstStyle>
          <a:p>
            <a:fld id="{75D75D45-ECC0-BE49-BEE9-DCEB92F451F1}" type="slidenum">
              <a:rPr lang="en-US" smtClean="0"/>
              <a:pPr/>
              <a:t>‹Nº›</a:t>
            </a:fld>
            <a:endParaRPr lang="en-US" dirty="0"/>
          </a:p>
        </p:txBody>
      </p:sp>
      <p:grpSp>
        <p:nvGrpSpPr>
          <p:cNvPr id="13" name="Graphic 7">
            <a:extLst>
              <a:ext uri="{FF2B5EF4-FFF2-40B4-BE49-F238E27FC236}">
                <a16:creationId xmlns:a16="http://schemas.microsoft.com/office/drawing/2014/main" id="{572615C8-DE34-204E-B65E-59E3282C3009}"/>
              </a:ext>
            </a:extLst>
          </p:cNvPr>
          <p:cNvGrpSpPr/>
          <p:nvPr userDrawn="1"/>
        </p:nvGrpSpPr>
        <p:grpSpPr>
          <a:xfrm flipH="1">
            <a:off x="379210" y="1085239"/>
            <a:ext cx="8547890" cy="4927122"/>
            <a:chOff x="739536" y="-236417"/>
            <a:chExt cx="8547890" cy="4927122"/>
          </a:xfrm>
          <a:gradFill>
            <a:gsLst>
              <a:gs pos="47000">
                <a:schemeClr val="accent3">
                  <a:lumMod val="39000"/>
                  <a:lumOff val="61000"/>
                </a:schemeClr>
              </a:gs>
              <a:gs pos="0">
                <a:schemeClr val="accent3">
                  <a:lumMod val="95000"/>
                  <a:lumOff val="5000"/>
                </a:schemeClr>
              </a:gs>
              <a:gs pos="100000">
                <a:schemeClr val="accent3">
                  <a:lumMod val="75000"/>
                </a:schemeClr>
              </a:gs>
            </a:gsLst>
            <a:path path="circle">
              <a:fillToRect l="50000" t="130000" r="50000" b="-30000"/>
            </a:path>
          </a:gradFill>
        </p:grpSpPr>
        <p:sp>
          <p:nvSpPr>
            <p:cNvPr id="14" name="Freeform 13">
              <a:extLst>
                <a:ext uri="{FF2B5EF4-FFF2-40B4-BE49-F238E27FC236}">
                  <a16:creationId xmlns:a16="http://schemas.microsoft.com/office/drawing/2014/main" id="{E55CB464-9E85-5240-B631-6E5C86D95C52}"/>
                </a:ext>
              </a:extLst>
            </p:cNvPr>
            <p:cNvSpPr/>
            <p:nvPr/>
          </p:nvSpPr>
          <p:spPr>
            <a:xfrm>
              <a:off x="1056037" y="-236417"/>
              <a:ext cx="8231389" cy="3547803"/>
            </a:xfrm>
            <a:custGeom>
              <a:avLst/>
              <a:gdLst>
                <a:gd name="connsiteX0" fmla="*/ 4033822 w 4093143"/>
                <a:gd name="connsiteY0" fmla="*/ 617172 h 3547802"/>
                <a:gd name="connsiteX1" fmla="*/ 3723479 w 4093143"/>
                <a:gd name="connsiteY1" fmla="*/ 222371 h 3547802"/>
                <a:gd name="connsiteX2" fmla="*/ 3256774 w 4093143"/>
                <a:gd name="connsiteY2" fmla="*/ 5825 h 3547802"/>
                <a:gd name="connsiteX3" fmla="*/ 2532136 w 4093143"/>
                <a:gd name="connsiteY3" fmla="*/ 7989 h 3547802"/>
                <a:gd name="connsiteX4" fmla="*/ 1579235 w 4093143"/>
                <a:gd name="connsiteY4" fmla="*/ 9287 h 3547802"/>
                <a:gd name="connsiteX5" fmla="*/ 856763 w 4093143"/>
                <a:gd name="connsiteY5" fmla="*/ 74185 h 3547802"/>
                <a:gd name="connsiteX6" fmla="*/ 617238 w 4093143"/>
                <a:gd name="connsiteY6" fmla="*/ 136488 h 3547802"/>
                <a:gd name="connsiteX7" fmla="*/ 341114 w 4093143"/>
                <a:gd name="connsiteY7" fmla="*/ 309552 h 3547802"/>
                <a:gd name="connsiteX8" fmla="*/ 178471 w 4093143"/>
                <a:gd name="connsiteY8" fmla="*/ 535400 h 3547802"/>
                <a:gd name="connsiteX9" fmla="*/ 37485 w 4093143"/>
                <a:gd name="connsiteY9" fmla="*/ 1079685 h 3547802"/>
                <a:gd name="connsiteX10" fmla="*/ 1534 w 4093143"/>
                <a:gd name="connsiteY10" fmla="*/ 1925100 h 3547802"/>
                <a:gd name="connsiteX11" fmla="*/ 16911 w 4093143"/>
                <a:gd name="connsiteY11" fmla="*/ 2447319 h 3547802"/>
                <a:gd name="connsiteX12" fmla="*/ 137756 w 4093143"/>
                <a:gd name="connsiteY12" fmla="*/ 2974298 h 3547802"/>
                <a:gd name="connsiteX13" fmla="*/ 313609 w 4093143"/>
                <a:gd name="connsiteY13" fmla="*/ 3183056 h 3547802"/>
                <a:gd name="connsiteX14" fmla="*/ 879503 w 4093143"/>
                <a:gd name="connsiteY14" fmla="*/ 3502358 h 3547802"/>
                <a:gd name="connsiteX15" fmla="*/ 1828289 w 4093143"/>
                <a:gd name="connsiteY15" fmla="*/ 3558604 h 3547802"/>
                <a:gd name="connsiteX16" fmla="*/ 2552494 w 4093143"/>
                <a:gd name="connsiteY16" fmla="*/ 3553628 h 3547802"/>
                <a:gd name="connsiteX17" fmla="*/ 3143292 w 4093143"/>
                <a:gd name="connsiteY17" fmla="*/ 3505603 h 3547802"/>
                <a:gd name="connsiteX18" fmla="*/ 3680165 w 4093143"/>
                <a:gd name="connsiteY18" fmla="*/ 3327997 h 3547802"/>
                <a:gd name="connsiteX19" fmla="*/ 4029057 w 4093143"/>
                <a:gd name="connsiteY19" fmla="*/ 2773328 h 3547802"/>
                <a:gd name="connsiteX20" fmla="*/ 4108105 w 4093143"/>
                <a:gd name="connsiteY20" fmla="*/ 2138834 h 3547802"/>
                <a:gd name="connsiteX21" fmla="*/ 4076486 w 4093143"/>
                <a:gd name="connsiteY21" fmla="*/ 1018896 h 3547802"/>
                <a:gd name="connsiteX22" fmla="*/ 4033822 w 4093143"/>
                <a:gd name="connsiteY22" fmla="*/ 617172 h 3547802"/>
                <a:gd name="connsiteX23" fmla="*/ 3966469 w 4093143"/>
                <a:gd name="connsiteY23" fmla="*/ 2703886 h 3547802"/>
                <a:gd name="connsiteX24" fmla="*/ 3760512 w 4093143"/>
                <a:gd name="connsiteY24" fmla="*/ 3156664 h 3547802"/>
                <a:gd name="connsiteX25" fmla="*/ 3639667 w 4093143"/>
                <a:gd name="connsiteY25" fmla="*/ 3264828 h 3547802"/>
                <a:gd name="connsiteX26" fmla="*/ 3277998 w 4093143"/>
                <a:gd name="connsiteY26" fmla="*/ 3411067 h 3547802"/>
                <a:gd name="connsiteX27" fmla="*/ 2513295 w 4093143"/>
                <a:gd name="connsiteY27" fmla="*/ 3484403 h 3547802"/>
                <a:gd name="connsiteX28" fmla="*/ 1786275 w 4093143"/>
                <a:gd name="connsiteY28" fmla="*/ 3490676 h 3547802"/>
                <a:gd name="connsiteX29" fmla="*/ 981073 w 4093143"/>
                <a:gd name="connsiteY29" fmla="*/ 3451953 h 3547802"/>
                <a:gd name="connsiteX30" fmla="*/ 602945 w 4093143"/>
                <a:gd name="connsiteY30" fmla="*/ 3342058 h 3547802"/>
                <a:gd name="connsiteX31" fmla="*/ 396122 w 4093143"/>
                <a:gd name="connsiteY31" fmla="*/ 3189546 h 3547802"/>
                <a:gd name="connsiteX32" fmla="*/ 201210 w 4093143"/>
                <a:gd name="connsiteY32" fmla="*/ 2956992 h 3547802"/>
                <a:gd name="connsiteX33" fmla="*/ 91194 w 4093143"/>
                <a:gd name="connsiteY33" fmla="*/ 2500753 h 3547802"/>
                <a:gd name="connsiteX34" fmla="*/ 111768 w 4093143"/>
                <a:gd name="connsiteY34" fmla="*/ 1103048 h 3547802"/>
                <a:gd name="connsiteX35" fmla="*/ 228498 w 4093143"/>
                <a:gd name="connsiteY35" fmla="*/ 599433 h 3547802"/>
                <a:gd name="connsiteX36" fmla="*/ 371000 w 4093143"/>
                <a:gd name="connsiteY36" fmla="*/ 385267 h 3547802"/>
                <a:gd name="connsiteX37" fmla="*/ 736351 w 4093143"/>
                <a:gd name="connsiteY37" fmla="*/ 184297 h 3547802"/>
                <a:gd name="connsiteX38" fmla="*/ 1099969 w 4093143"/>
                <a:gd name="connsiteY38" fmla="*/ 104255 h 3547802"/>
                <a:gd name="connsiteX39" fmla="*/ 1435001 w 4093143"/>
                <a:gd name="connsiteY39" fmla="*/ 92357 h 3547802"/>
                <a:gd name="connsiteX40" fmla="*/ 2171333 w 4093143"/>
                <a:gd name="connsiteY40" fmla="*/ 90410 h 3547802"/>
                <a:gd name="connsiteX41" fmla="*/ 3002523 w 4093143"/>
                <a:gd name="connsiteY41" fmla="*/ 72455 h 3547802"/>
                <a:gd name="connsiteX42" fmla="*/ 3439991 w 4093143"/>
                <a:gd name="connsiteY42" fmla="*/ 129998 h 3547802"/>
                <a:gd name="connsiteX43" fmla="*/ 3719148 w 4093143"/>
                <a:gd name="connsiteY43" fmla="*/ 315176 h 3547802"/>
                <a:gd name="connsiteX44" fmla="*/ 3935716 w 4093143"/>
                <a:gd name="connsiteY44" fmla="*/ 584290 h 3547802"/>
                <a:gd name="connsiteX45" fmla="*/ 4005668 w 4093143"/>
                <a:gd name="connsiteY45" fmla="*/ 1135498 h 3547802"/>
                <a:gd name="connsiteX46" fmla="*/ 4031223 w 4093143"/>
                <a:gd name="connsiteY46" fmla="*/ 2031751 h 3547802"/>
                <a:gd name="connsiteX47" fmla="*/ 3966469 w 4093143"/>
                <a:gd name="connsiteY47" fmla="*/ 2703886 h 35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093143" h="3547802">
                  <a:moveTo>
                    <a:pt x="4033822" y="617172"/>
                  </a:moveTo>
                  <a:cubicBezTo>
                    <a:pt x="3968851" y="460550"/>
                    <a:pt x="3868580" y="314311"/>
                    <a:pt x="3723479" y="222371"/>
                  </a:cubicBezTo>
                  <a:cubicBezTo>
                    <a:pt x="3593105" y="107933"/>
                    <a:pt x="3432411" y="21401"/>
                    <a:pt x="3256774" y="5825"/>
                  </a:cubicBezTo>
                  <a:cubicBezTo>
                    <a:pt x="3015300" y="-3910"/>
                    <a:pt x="2773610" y="-232"/>
                    <a:pt x="2532136" y="7989"/>
                  </a:cubicBezTo>
                  <a:cubicBezTo>
                    <a:pt x="2214431" y="15993"/>
                    <a:pt x="1896291" y="-3693"/>
                    <a:pt x="1579235" y="9287"/>
                  </a:cubicBezTo>
                  <a:cubicBezTo>
                    <a:pt x="1338411" y="27891"/>
                    <a:pt x="1089141" y="-4991"/>
                    <a:pt x="856763" y="74185"/>
                  </a:cubicBezTo>
                  <a:cubicBezTo>
                    <a:pt x="777066" y="95818"/>
                    <a:pt x="694553" y="107716"/>
                    <a:pt x="617238" y="136488"/>
                  </a:cubicBezTo>
                  <a:cubicBezTo>
                    <a:pt x="513935" y="174995"/>
                    <a:pt x="429690" y="247898"/>
                    <a:pt x="341114" y="309552"/>
                  </a:cubicBezTo>
                  <a:cubicBezTo>
                    <a:pt x="261633" y="364283"/>
                    <a:pt x="222434" y="454060"/>
                    <a:pt x="178471" y="535400"/>
                  </a:cubicBezTo>
                  <a:cubicBezTo>
                    <a:pt x="77983" y="698512"/>
                    <a:pt x="70186" y="895805"/>
                    <a:pt x="37485" y="1079685"/>
                  </a:cubicBezTo>
                  <a:cubicBezTo>
                    <a:pt x="31421" y="1361562"/>
                    <a:pt x="-8211" y="1642574"/>
                    <a:pt x="1534" y="1925100"/>
                  </a:cubicBezTo>
                  <a:cubicBezTo>
                    <a:pt x="6732" y="2098164"/>
                    <a:pt x="-8861" y="2274256"/>
                    <a:pt x="16911" y="2447319"/>
                  </a:cubicBezTo>
                  <a:cubicBezTo>
                    <a:pt x="40733" y="2625359"/>
                    <a:pt x="42033" y="2815080"/>
                    <a:pt x="137756" y="2974298"/>
                  </a:cubicBezTo>
                  <a:cubicBezTo>
                    <a:pt x="179337" y="3056936"/>
                    <a:pt x="249505" y="3118590"/>
                    <a:pt x="313609" y="3183056"/>
                  </a:cubicBezTo>
                  <a:cubicBezTo>
                    <a:pt x="457411" y="3349846"/>
                    <a:pt x="658603" y="3474452"/>
                    <a:pt x="879503" y="3502358"/>
                  </a:cubicBezTo>
                  <a:cubicBezTo>
                    <a:pt x="1192228" y="3560983"/>
                    <a:pt x="1511882" y="3551681"/>
                    <a:pt x="1828289" y="3558604"/>
                  </a:cubicBezTo>
                  <a:cubicBezTo>
                    <a:pt x="2069763" y="3546489"/>
                    <a:pt x="2311670" y="3584131"/>
                    <a:pt x="2552494" y="3553628"/>
                  </a:cubicBezTo>
                  <a:cubicBezTo>
                    <a:pt x="2750004" y="3544542"/>
                    <a:pt x="2947948" y="3538918"/>
                    <a:pt x="3143292" y="3505603"/>
                  </a:cubicBezTo>
                  <a:cubicBezTo>
                    <a:pt x="3333440" y="3489162"/>
                    <a:pt x="3513625" y="3417557"/>
                    <a:pt x="3680165" y="3327997"/>
                  </a:cubicBezTo>
                  <a:cubicBezTo>
                    <a:pt x="3875077" y="3206419"/>
                    <a:pt x="3957806" y="2979706"/>
                    <a:pt x="4029057" y="2773328"/>
                  </a:cubicBezTo>
                  <a:cubicBezTo>
                    <a:pt x="4075017" y="2564731"/>
                    <a:pt x="4101480" y="2352321"/>
                    <a:pt x="4108105" y="2138834"/>
                  </a:cubicBezTo>
                  <a:cubicBezTo>
                    <a:pt x="4086448" y="1765882"/>
                    <a:pt x="4100092" y="1391632"/>
                    <a:pt x="4076486" y="1018896"/>
                  </a:cubicBezTo>
                  <a:cubicBezTo>
                    <a:pt x="4069122" y="884556"/>
                    <a:pt x="4073021" y="746970"/>
                    <a:pt x="4033822" y="617172"/>
                  </a:cubicBezTo>
                  <a:close/>
                  <a:moveTo>
                    <a:pt x="3966469" y="2703886"/>
                  </a:moveTo>
                  <a:cubicBezTo>
                    <a:pt x="3930735" y="2867431"/>
                    <a:pt x="3848006" y="3015617"/>
                    <a:pt x="3760512" y="3156664"/>
                  </a:cubicBezTo>
                  <a:cubicBezTo>
                    <a:pt x="3729174" y="3201592"/>
                    <a:pt x="3687802" y="3238623"/>
                    <a:pt x="3639667" y="3264828"/>
                  </a:cubicBezTo>
                  <a:cubicBezTo>
                    <a:pt x="3525990" y="3329076"/>
                    <a:pt x="3404408" y="3378237"/>
                    <a:pt x="3277998" y="3411067"/>
                  </a:cubicBezTo>
                  <a:cubicBezTo>
                    <a:pt x="3026129" y="3461688"/>
                    <a:pt x="2769062" y="3473586"/>
                    <a:pt x="2513295" y="3484403"/>
                  </a:cubicBezTo>
                  <a:cubicBezTo>
                    <a:pt x="2271388" y="3513607"/>
                    <a:pt x="2028615" y="3477048"/>
                    <a:pt x="1786275" y="3490676"/>
                  </a:cubicBezTo>
                  <a:cubicBezTo>
                    <a:pt x="1517946" y="3483754"/>
                    <a:pt x="1247019" y="3493921"/>
                    <a:pt x="981073" y="3451953"/>
                  </a:cubicBezTo>
                  <a:cubicBezTo>
                    <a:pt x="855247" y="3415610"/>
                    <a:pt x="715127" y="3416692"/>
                    <a:pt x="602945" y="3342058"/>
                  </a:cubicBezTo>
                  <a:cubicBezTo>
                    <a:pt x="531044" y="3295547"/>
                    <a:pt x="455029" y="3252282"/>
                    <a:pt x="396122" y="3189546"/>
                  </a:cubicBezTo>
                  <a:cubicBezTo>
                    <a:pt x="327903" y="3114912"/>
                    <a:pt x="248422" y="3048066"/>
                    <a:pt x="201210" y="2956992"/>
                  </a:cubicBezTo>
                  <a:cubicBezTo>
                    <a:pt x="119564" y="2818974"/>
                    <a:pt x="110685" y="2655645"/>
                    <a:pt x="91194" y="2500753"/>
                  </a:cubicBezTo>
                  <a:cubicBezTo>
                    <a:pt x="43332" y="2034347"/>
                    <a:pt x="71053" y="1566642"/>
                    <a:pt x="111768" y="1103048"/>
                  </a:cubicBezTo>
                  <a:cubicBezTo>
                    <a:pt x="153132" y="935826"/>
                    <a:pt x="133424" y="750215"/>
                    <a:pt x="228498" y="599433"/>
                  </a:cubicBezTo>
                  <a:cubicBezTo>
                    <a:pt x="271812" y="525449"/>
                    <a:pt x="300832" y="438917"/>
                    <a:pt x="371000" y="385267"/>
                  </a:cubicBezTo>
                  <a:cubicBezTo>
                    <a:pt x="482533" y="302629"/>
                    <a:pt x="598180" y="216097"/>
                    <a:pt x="736351" y="184297"/>
                  </a:cubicBezTo>
                  <a:cubicBezTo>
                    <a:pt x="857413" y="157905"/>
                    <a:pt x="974576" y="113125"/>
                    <a:pt x="1099969" y="104255"/>
                  </a:cubicBezTo>
                  <a:cubicBezTo>
                    <a:pt x="1212802" y="92790"/>
                    <a:pt x="1323685" y="98631"/>
                    <a:pt x="1435001" y="92357"/>
                  </a:cubicBezTo>
                  <a:cubicBezTo>
                    <a:pt x="1680156" y="80675"/>
                    <a:pt x="1925961" y="63585"/>
                    <a:pt x="2171333" y="90410"/>
                  </a:cubicBezTo>
                  <a:cubicBezTo>
                    <a:pt x="2448541" y="94520"/>
                    <a:pt x="2725315" y="57961"/>
                    <a:pt x="3002523" y="72455"/>
                  </a:cubicBezTo>
                  <a:cubicBezTo>
                    <a:pt x="3149140" y="83055"/>
                    <a:pt x="3301821" y="72455"/>
                    <a:pt x="3439991" y="129998"/>
                  </a:cubicBezTo>
                  <a:cubicBezTo>
                    <a:pt x="3546543" y="168938"/>
                    <a:pt x="3627323" y="251575"/>
                    <a:pt x="3719148" y="315176"/>
                  </a:cubicBezTo>
                  <a:cubicBezTo>
                    <a:pt x="3815088" y="381589"/>
                    <a:pt x="3882007" y="481966"/>
                    <a:pt x="3935716" y="584290"/>
                  </a:cubicBezTo>
                  <a:cubicBezTo>
                    <a:pt x="4000687" y="760166"/>
                    <a:pt x="4000687" y="950320"/>
                    <a:pt x="4005668" y="1135498"/>
                  </a:cubicBezTo>
                  <a:cubicBezTo>
                    <a:pt x="4027325" y="1433816"/>
                    <a:pt x="4018879" y="1733000"/>
                    <a:pt x="4031223" y="2031751"/>
                  </a:cubicBezTo>
                  <a:cubicBezTo>
                    <a:pt x="4040319" y="2257382"/>
                    <a:pt x="4006534" y="2481932"/>
                    <a:pt x="3966469" y="2703886"/>
                  </a:cubicBezTo>
                  <a:close/>
                </a:path>
              </a:pathLst>
            </a:custGeom>
            <a:grpFill/>
            <a:ln w="21657"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425496CF-6B65-794E-AB23-C881C5B30B90}"/>
                </a:ext>
              </a:extLst>
            </p:cNvPr>
            <p:cNvSpPr/>
            <p:nvPr/>
          </p:nvSpPr>
          <p:spPr>
            <a:xfrm>
              <a:off x="1167536" y="3222208"/>
              <a:ext cx="628048" cy="584090"/>
            </a:xfrm>
            <a:custGeom>
              <a:avLst/>
              <a:gdLst>
                <a:gd name="connsiteX0" fmla="*/ 224632 w 628048"/>
                <a:gd name="connsiteY0" fmla="*/ 10023 h 584089"/>
                <a:gd name="connsiteX1" fmla="*/ 33835 w 628048"/>
                <a:gd name="connsiteY1" fmla="*/ 145662 h 584089"/>
                <a:gd name="connsiteX2" fmla="*/ 11095 w 628048"/>
                <a:gd name="connsiteY2" fmla="*/ 401364 h 584089"/>
                <a:gd name="connsiteX3" fmla="*/ 263614 w 628048"/>
                <a:gd name="connsiteY3" fmla="*/ 586541 h 584089"/>
                <a:gd name="connsiteX4" fmla="*/ 622251 w 628048"/>
                <a:gd name="connsiteY4" fmla="*/ 183952 h 584089"/>
                <a:gd name="connsiteX5" fmla="*/ 224632 w 628048"/>
                <a:gd name="connsiteY5" fmla="*/ 10023 h 584089"/>
                <a:gd name="connsiteX6" fmla="*/ 561829 w 628048"/>
                <a:gd name="connsiteY6" fmla="*/ 301203 h 584089"/>
                <a:gd name="connsiteX7" fmla="*/ 179152 w 628048"/>
                <a:gd name="connsiteY7" fmla="*/ 488544 h 584089"/>
                <a:gd name="connsiteX8" fmla="*/ 228313 w 628048"/>
                <a:gd name="connsiteY8" fmla="*/ 82710 h 584089"/>
                <a:gd name="connsiteX9" fmla="*/ 561829 w 628048"/>
                <a:gd name="connsiteY9" fmla="*/ 302284 h 584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8048" h="584089">
                  <a:moveTo>
                    <a:pt x="224632" y="10023"/>
                  </a:moveTo>
                  <a:cubicBezTo>
                    <a:pt x="147100" y="26248"/>
                    <a:pt x="65021" y="68649"/>
                    <a:pt x="33835" y="145662"/>
                  </a:cubicBezTo>
                  <a:cubicBezTo>
                    <a:pt x="-1382" y="226157"/>
                    <a:pt x="-9365" y="315927"/>
                    <a:pt x="11095" y="401364"/>
                  </a:cubicBezTo>
                  <a:cubicBezTo>
                    <a:pt x="44663" y="510826"/>
                    <a:pt x="162693" y="557986"/>
                    <a:pt x="263614" y="586541"/>
                  </a:cubicBezTo>
                  <a:cubicBezTo>
                    <a:pt x="483431" y="642354"/>
                    <a:pt x="706063" y="396172"/>
                    <a:pt x="622251" y="183952"/>
                  </a:cubicBezTo>
                  <a:cubicBezTo>
                    <a:pt x="556631" y="38146"/>
                    <a:pt x="375580" y="-26536"/>
                    <a:pt x="224632" y="10023"/>
                  </a:cubicBezTo>
                  <a:close/>
                  <a:moveTo>
                    <a:pt x="561829" y="301203"/>
                  </a:moveTo>
                  <a:cubicBezTo>
                    <a:pt x="552083" y="480540"/>
                    <a:pt x="326852" y="586541"/>
                    <a:pt x="179152" y="488544"/>
                  </a:cubicBezTo>
                  <a:cubicBezTo>
                    <a:pt x="1999" y="416074"/>
                    <a:pt x="57008" y="127274"/>
                    <a:pt x="228313" y="82710"/>
                  </a:cubicBezTo>
                  <a:cubicBezTo>
                    <a:pt x="368650" y="34252"/>
                    <a:pt x="590199" y="128356"/>
                    <a:pt x="561829" y="302284"/>
                  </a:cubicBezTo>
                  <a:close/>
                </a:path>
              </a:pathLst>
            </a:custGeom>
            <a:grpFill/>
            <a:ln w="21657"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E11C2708-96E0-6A43-ABC9-CE03B6443D5D}"/>
                </a:ext>
              </a:extLst>
            </p:cNvPr>
            <p:cNvSpPr/>
            <p:nvPr/>
          </p:nvSpPr>
          <p:spPr>
            <a:xfrm>
              <a:off x="1055606" y="3862236"/>
              <a:ext cx="411480" cy="411026"/>
            </a:xfrm>
            <a:custGeom>
              <a:avLst/>
              <a:gdLst>
                <a:gd name="connsiteX0" fmla="*/ 145765 w 411480"/>
                <a:gd name="connsiteY0" fmla="*/ 7735 h 411025"/>
                <a:gd name="connsiteX1" fmla="*/ 2830 w 411480"/>
                <a:gd name="connsiteY1" fmla="*/ 174525 h 411025"/>
                <a:gd name="connsiteX2" fmla="*/ 181932 w 411480"/>
                <a:gd name="connsiteY2" fmla="*/ 412488 h 411025"/>
                <a:gd name="connsiteX3" fmla="*/ 414310 w 411480"/>
                <a:gd name="connsiteY3" fmla="*/ 196158 h 411025"/>
                <a:gd name="connsiteX4" fmla="*/ 145765 w 411480"/>
                <a:gd name="connsiteY4" fmla="*/ 7735 h 411025"/>
                <a:gd name="connsiteX5" fmla="*/ 346524 w 411480"/>
                <a:gd name="connsiteY5" fmla="*/ 236828 h 411025"/>
                <a:gd name="connsiteX6" fmla="*/ 123459 w 411480"/>
                <a:gd name="connsiteY6" fmla="*/ 316005 h 411025"/>
                <a:gd name="connsiteX7" fmla="*/ 169371 w 411480"/>
                <a:gd name="connsiteY7" fmla="*/ 76095 h 411025"/>
                <a:gd name="connsiteX8" fmla="*/ 346524 w 411480"/>
                <a:gd name="connsiteY8" fmla="*/ 236828 h 41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480" h="411025">
                  <a:moveTo>
                    <a:pt x="145765" y="7735"/>
                  </a:moveTo>
                  <a:cubicBezTo>
                    <a:pt x="74297" y="33911"/>
                    <a:pt x="7594" y="94267"/>
                    <a:pt x="2830" y="174525"/>
                  </a:cubicBezTo>
                  <a:cubicBezTo>
                    <a:pt x="-17744" y="285286"/>
                    <a:pt x="77113" y="390855"/>
                    <a:pt x="181932" y="412488"/>
                  </a:cubicBezTo>
                  <a:cubicBezTo>
                    <a:pt x="305809" y="437365"/>
                    <a:pt x="417775" y="313842"/>
                    <a:pt x="414310" y="196158"/>
                  </a:cubicBezTo>
                  <a:cubicBezTo>
                    <a:pt x="383990" y="83883"/>
                    <a:pt x="269426" y="-31204"/>
                    <a:pt x="145765" y="7735"/>
                  </a:cubicBezTo>
                  <a:close/>
                  <a:moveTo>
                    <a:pt x="346524" y="236828"/>
                  </a:moveTo>
                  <a:cubicBezTo>
                    <a:pt x="332664" y="334393"/>
                    <a:pt x="194926" y="388259"/>
                    <a:pt x="123459" y="316005"/>
                  </a:cubicBezTo>
                  <a:cubicBezTo>
                    <a:pt x="42462" y="253053"/>
                    <a:pt x="70832" y="104434"/>
                    <a:pt x="169371" y="76095"/>
                  </a:cubicBezTo>
                  <a:cubicBezTo>
                    <a:pt x="261629" y="55111"/>
                    <a:pt x="355403" y="144888"/>
                    <a:pt x="346524" y="236828"/>
                  </a:cubicBezTo>
                  <a:close/>
                </a:path>
              </a:pathLst>
            </a:custGeom>
            <a:grpFill/>
            <a:ln w="21657"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41FFBAED-D75C-7649-B3D4-6479AF7FDF31}"/>
                </a:ext>
              </a:extLst>
            </p:cNvPr>
            <p:cNvSpPr/>
            <p:nvPr userDrawn="1"/>
          </p:nvSpPr>
          <p:spPr>
            <a:xfrm>
              <a:off x="739536" y="4321372"/>
              <a:ext cx="369741" cy="369333"/>
            </a:xfrm>
            <a:custGeom>
              <a:avLst/>
              <a:gdLst>
                <a:gd name="connsiteX0" fmla="*/ 145765 w 411480"/>
                <a:gd name="connsiteY0" fmla="*/ 7735 h 411025"/>
                <a:gd name="connsiteX1" fmla="*/ 2830 w 411480"/>
                <a:gd name="connsiteY1" fmla="*/ 174525 h 411025"/>
                <a:gd name="connsiteX2" fmla="*/ 181932 w 411480"/>
                <a:gd name="connsiteY2" fmla="*/ 412488 h 411025"/>
                <a:gd name="connsiteX3" fmla="*/ 414310 w 411480"/>
                <a:gd name="connsiteY3" fmla="*/ 196158 h 411025"/>
                <a:gd name="connsiteX4" fmla="*/ 145765 w 411480"/>
                <a:gd name="connsiteY4" fmla="*/ 7735 h 411025"/>
                <a:gd name="connsiteX5" fmla="*/ 346524 w 411480"/>
                <a:gd name="connsiteY5" fmla="*/ 236828 h 411025"/>
                <a:gd name="connsiteX6" fmla="*/ 123459 w 411480"/>
                <a:gd name="connsiteY6" fmla="*/ 316005 h 411025"/>
                <a:gd name="connsiteX7" fmla="*/ 169371 w 411480"/>
                <a:gd name="connsiteY7" fmla="*/ 76095 h 411025"/>
                <a:gd name="connsiteX8" fmla="*/ 346524 w 411480"/>
                <a:gd name="connsiteY8" fmla="*/ 236828 h 41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480" h="411025">
                  <a:moveTo>
                    <a:pt x="145765" y="7735"/>
                  </a:moveTo>
                  <a:cubicBezTo>
                    <a:pt x="74297" y="33911"/>
                    <a:pt x="7594" y="94267"/>
                    <a:pt x="2830" y="174525"/>
                  </a:cubicBezTo>
                  <a:cubicBezTo>
                    <a:pt x="-17744" y="285286"/>
                    <a:pt x="77113" y="390855"/>
                    <a:pt x="181932" y="412488"/>
                  </a:cubicBezTo>
                  <a:cubicBezTo>
                    <a:pt x="305809" y="437365"/>
                    <a:pt x="417775" y="313842"/>
                    <a:pt x="414310" y="196158"/>
                  </a:cubicBezTo>
                  <a:cubicBezTo>
                    <a:pt x="383990" y="83883"/>
                    <a:pt x="269426" y="-31204"/>
                    <a:pt x="145765" y="7735"/>
                  </a:cubicBezTo>
                  <a:close/>
                  <a:moveTo>
                    <a:pt x="346524" y="236828"/>
                  </a:moveTo>
                  <a:cubicBezTo>
                    <a:pt x="332664" y="334393"/>
                    <a:pt x="194926" y="388259"/>
                    <a:pt x="123459" y="316005"/>
                  </a:cubicBezTo>
                  <a:cubicBezTo>
                    <a:pt x="42462" y="253053"/>
                    <a:pt x="70832" y="104434"/>
                    <a:pt x="169371" y="76095"/>
                  </a:cubicBezTo>
                  <a:cubicBezTo>
                    <a:pt x="261629" y="55111"/>
                    <a:pt x="355403" y="144888"/>
                    <a:pt x="346524" y="236828"/>
                  </a:cubicBezTo>
                  <a:close/>
                </a:path>
              </a:pathLst>
            </a:custGeom>
            <a:grpFill/>
            <a:ln w="21657"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084669596"/>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6">
            <a:lumMod val="5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703E0A-A358-FE40-8749-41479324A95C}"/>
              </a:ext>
            </a:extLst>
          </p:cNvPr>
          <p:cNvSpPr/>
          <p:nvPr userDrawn="1"/>
        </p:nvSpPr>
        <p:spPr>
          <a:xfrm>
            <a:off x="549442" y="365125"/>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F399E7-5587-F947-9A82-ABEFDE4977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F47DED-E9C4-F744-AF6C-22BAE371C5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F2D4DA-33F6-9A4F-A216-2D6EE0ECD5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E42DF863-5D13-6C42-A3F9-B316F3568BE6}"/>
              </a:ext>
            </a:extLst>
          </p:cNvPr>
          <p:cNvSpPr>
            <a:spLocks noGrp="1"/>
          </p:cNvSpPr>
          <p:nvPr>
            <p:ph type="ftr" sz="quarter" idx="11"/>
          </p:nvPr>
        </p:nvSpPr>
        <p:spPr>
          <a:xfrm>
            <a:off x="838200" y="6353785"/>
            <a:ext cx="7315200" cy="365125"/>
          </a:xfrm>
          <a:prstGeom prst="rect">
            <a:avLst/>
          </a:prstGeom>
        </p:spPr>
        <p:txBody>
          <a:bodyPr/>
          <a:lstStyle>
            <a:lvl1pPr>
              <a:defRPr>
                <a:solidFill>
                  <a:schemeClr val="bg1"/>
                </a:solidFill>
              </a:defRPr>
            </a:lvl1pPr>
          </a:lstStyle>
          <a:p>
            <a:endParaRPr lang="en-US" dirty="0"/>
          </a:p>
        </p:txBody>
      </p:sp>
      <p:sp>
        <p:nvSpPr>
          <p:cNvPr id="7" name="Slide Number Placeholder 6">
            <a:extLst>
              <a:ext uri="{FF2B5EF4-FFF2-40B4-BE49-F238E27FC236}">
                <a16:creationId xmlns:a16="http://schemas.microsoft.com/office/drawing/2014/main" id="{5B4B95CD-7456-D649-9A61-623E22050D8E}"/>
              </a:ext>
            </a:extLst>
          </p:cNvPr>
          <p:cNvSpPr>
            <a:spLocks noGrp="1"/>
          </p:cNvSpPr>
          <p:nvPr>
            <p:ph type="sldNum" sz="quarter" idx="12"/>
          </p:nvPr>
        </p:nvSpPr>
        <p:spPr/>
        <p:txBody>
          <a:bodyPr/>
          <a:lstStyle>
            <a:lvl1pPr>
              <a:defRPr>
                <a:solidFill>
                  <a:schemeClr val="bg1"/>
                </a:solidFill>
              </a:defRPr>
            </a:lvl1pPr>
          </a:lstStyle>
          <a:p>
            <a:fld id="{75D75D45-ECC0-BE49-BEE9-DCEB92F451F1}" type="slidenum">
              <a:rPr lang="en-US" smtClean="0"/>
              <a:pPr/>
              <a:t>‹Nº›</a:t>
            </a:fld>
            <a:endParaRPr lang="en-US" dirty="0"/>
          </a:p>
        </p:txBody>
      </p:sp>
    </p:spTree>
    <p:extLst>
      <p:ext uri="{BB962C8B-B14F-4D97-AF65-F5344CB8AC3E}">
        <p14:creationId xmlns:p14="http://schemas.microsoft.com/office/powerpoint/2010/main" val="11350652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accent6">
            <a:lumMod val="5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7F6861-90CC-DA4C-A81D-3CBAC6363B8B}"/>
              </a:ext>
            </a:extLst>
          </p:cNvPr>
          <p:cNvSpPr/>
          <p:nvPr userDrawn="1"/>
        </p:nvSpPr>
        <p:spPr>
          <a:xfrm>
            <a:off x="549442" y="365125"/>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2C271C-1EA3-FD48-8D7C-B772C09CEB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F36F95-7AE0-3D49-81C9-C3A90D520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B9B2AA-2D16-1E42-9933-CD52CF6E1A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261DD3-7294-AE49-A829-6445AE8955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05D568-4E5D-5C4D-AF4D-C5A1DC4C22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C225A1BF-0EF4-AF46-8E15-15D02E48A4E7}"/>
              </a:ext>
            </a:extLst>
          </p:cNvPr>
          <p:cNvSpPr>
            <a:spLocks noGrp="1"/>
          </p:cNvSpPr>
          <p:nvPr>
            <p:ph type="ftr" sz="quarter" idx="11"/>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9" name="Slide Number Placeholder 8">
            <a:extLst>
              <a:ext uri="{FF2B5EF4-FFF2-40B4-BE49-F238E27FC236}">
                <a16:creationId xmlns:a16="http://schemas.microsoft.com/office/drawing/2014/main" id="{8E9C5260-AF62-E441-8783-764B81528DBE}"/>
              </a:ext>
            </a:extLst>
          </p:cNvPr>
          <p:cNvSpPr>
            <a:spLocks noGrp="1"/>
          </p:cNvSpPr>
          <p:nvPr>
            <p:ph type="sldNum" sz="quarter" idx="12"/>
          </p:nvPr>
        </p:nvSpPr>
        <p:spPr/>
        <p:txBody>
          <a:bodyPr/>
          <a:lstStyle>
            <a:lvl1pPr>
              <a:defRPr>
                <a:solidFill>
                  <a:schemeClr val="bg1"/>
                </a:solidFill>
              </a:defRPr>
            </a:lvl1pPr>
          </a:lstStyle>
          <a:p>
            <a:fld id="{75D75D45-ECC0-BE49-BEE9-DCEB92F451F1}" type="slidenum">
              <a:rPr lang="en-US" smtClean="0"/>
              <a:pPr/>
              <a:t>‹Nº›</a:t>
            </a:fld>
            <a:endParaRPr lang="en-US" dirty="0"/>
          </a:p>
        </p:txBody>
      </p:sp>
    </p:spTree>
    <p:extLst>
      <p:ext uri="{BB962C8B-B14F-4D97-AF65-F5344CB8AC3E}">
        <p14:creationId xmlns:p14="http://schemas.microsoft.com/office/powerpoint/2010/main" val="16819710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a:blip r:embed="rId2"/>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5A9FD0-1C3C-974A-97B4-807C7CD45990}"/>
              </a:ext>
            </a:extLst>
          </p:cNvPr>
          <p:cNvSpPr/>
          <p:nvPr userDrawn="1"/>
        </p:nvSpPr>
        <p:spPr>
          <a:xfrm>
            <a:off x="549442" y="365125"/>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503C526-9214-5142-8E1C-A241DB735CA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BE99213E-D85A-B146-9B6B-60E4151C0A61}"/>
              </a:ext>
            </a:extLst>
          </p:cNvPr>
          <p:cNvSpPr>
            <a:spLocks noGrp="1"/>
          </p:cNvSpPr>
          <p:nvPr>
            <p:ph type="ftr" sz="quarter" idx="11"/>
          </p:nvPr>
        </p:nvSpPr>
        <p:spPr>
          <a:xfrm>
            <a:off x="838200" y="6356349"/>
            <a:ext cx="7315200" cy="365125"/>
          </a:xfrm>
          <a:prstGeom prst="rect">
            <a:avLst/>
          </a:prstGeom>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22A41A8C-2096-284E-A47B-AD46485CB8AC}"/>
              </a:ext>
            </a:extLst>
          </p:cNvPr>
          <p:cNvSpPr>
            <a:spLocks noGrp="1"/>
          </p:cNvSpPr>
          <p:nvPr>
            <p:ph type="sldNum" sz="quarter" idx="12"/>
          </p:nvPr>
        </p:nvSpPr>
        <p:spPr/>
        <p:txBody>
          <a:bodyPr/>
          <a:lstStyle>
            <a:lvl1pPr>
              <a:defRPr>
                <a:solidFill>
                  <a:schemeClr val="bg1"/>
                </a:solidFill>
              </a:defRPr>
            </a:lvl1pPr>
          </a:lstStyle>
          <a:p>
            <a:fld id="{75D75D45-ECC0-BE49-BEE9-DCEB92F451F1}" type="slidenum">
              <a:rPr lang="en-US" smtClean="0"/>
              <a:pPr/>
              <a:t>‹Nº›</a:t>
            </a:fld>
            <a:endParaRPr lang="en-US" dirty="0"/>
          </a:p>
        </p:txBody>
      </p:sp>
    </p:spTree>
    <p:extLst>
      <p:ext uri="{BB962C8B-B14F-4D97-AF65-F5344CB8AC3E}">
        <p14:creationId xmlns:p14="http://schemas.microsoft.com/office/powerpoint/2010/main" val="33319735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5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8AB81CB-5209-5F43-AF88-525DD1050B73}"/>
              </a:ext>
            </a:extLst>
          </p:cNvPr>
          <p:cNvSpPr>
            <a:spLocks noGrp="1"/>
          </p:cNvSpPr>
          <p:nvPr>
            <p:ph type="ftr" sz="quarter" idx="11"/>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828AF69E-3A75-D147-8620-615983436BF0}"/>
              </a:ext>
            </a:extLst>
          </p:cNvPr>
          <p:cNvSpPr>
            <a:spLocks noGrp="1"/>
          </p:cNvSpPr>
          <p:nvPr>
            <p:ph type="sldNum" sz="quarter" idx="12"/>
          </p:nvPr>
        </p:nvSpPr>
        <p:spPr/>
        <p:txBody>
          <a:bodyPr/>
          <a:lstStyle>
            <a:lvl1pPr>
              <a:defRPr>
                <a:solidFill>
                  <a:schemeClr val="bg1"/>
                </a:solidFill>
              </a:defRPr>
            </a:lvl1pPr>
          </a:lstStyle>
          <a:p>
            <a:fld id="{75D75D45-ECC0-BE49-BEE9-DCEB92F451F1}" type="slidenum">
              <a:rPr lang="en-US" smtClean="0"/>
              <a:pPr/>
              <a:t>‹Nº›</a:t>
            </a:fld>
            <a:endParaRPr lang="en-US" dirty="0"/>
          </a:p>
        </p:txBody>
      </p:sp>
    </p:spTree>
    <p:extLst>
      <p:ext uri="{BB962C8B-B14F-4D97-AF65-F5344CB8AC3E}">
        <p14:creationId xmlns:p14="http://schemas.microsoft.com/office/powerpoint/2010/main" val="2428014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Clic para editar título</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09C90755-3AA3-4F68-873E-621280FE98ED}" type="datetimeFigureOut">
              <a:rPr lang="es-MX" smtClean="0"/>
              <a:pPr/>
              <a:t>25/04/2024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0C20AD1E-7094-465E-850B-6C124A46C497}" type="slidenum">
              <a:rPr lang="es-MX" smtClean="0"/>
              <a:pPr/>
              <a:t>‹Nº›</a:t>
            </a:fld>
            <a:endParaRPr lang="es-MX"/>
          </a:p>
        </p:txBody>
      </p:sp>
    </p:spTree>
    <p:extLst>
      <p:ext uri="{BB962C8B-B14F-4D97-AF65-F5344CB8AC3E}">
        <p14:creationId xmlns:p14="http://schemas.microsoft.com/office/powerpoint/2010/main" val="9512918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D4838EB-E7A3-4140-B50D-27D8F9D65FEA}"/>
              </a:ext>
            </a:extLst>
          </p:cNvPr>
          <p:cNvSpPr/>
          <p:nvPr userDrawn="1"/>
        </p:nvSpPr>
        <p:spPr>
          <a:xfrm>
            <a:off x="5110246" y="0"/>
            <a:ext cx="7081753" cy="6901543"/>
          </a:xfrm>
          <a:custGeom>
            <a:avLst/>
            <a:gdLst>
              <a:gd name="connsiteX0" fmla="*/ 0 w 6994670"/>
              <a:gd name="connsiteY0" fmla="*/ 0 h 6858000"/>
              <a:gd name="connsiteX1" fmla="*/ 6994670 w 6994670"/>
              <a:gd name="connsiteY1" fmla="*/ 0 h 6858000"/>
              <a:gd name="connsiteX2" fmla="*/ 6994670 w 6994670"/>
              <a:gd name="connsiteY2" fmla="*/ 6858000 h 6858000"/>
              <a:gd name="connsiteX3" fmla="*/ 0 w 6994670"/>
              <a:gd name="connsiteY3" fmla="*/ 6858000 h 6858000"/>
              <a:gd name="connsiteX4" fmla="*/ 0 w 6994670"/>
              <a:gd name="connsiteY4" fmla="*/ 0 h 6858000"/>
              <a:gd name="connsiteX0" fmla="*/ 0 w 6994670"/>
              <a:gd name="connsiteY0" fmla="*/ 0 h 6879772"/>
              <a:gd name="connsiteX1" fmla="*/ 6994670 w 6994670"/>
              <a:gd name="connsiteY1" fmla="*/ 0 h 6879772"/>
              <a:gd name="connsiteX2" fmla="*/ 6994670 w 6994670"/>
              <a:gd name="connsiteY2" fmla="*/ 6858000 h 6879772"/>
              <a:gd name="connsiteX3" fmla="*/ 674915 w 6994670"/>
              <a:gd name="connsiteY3" fmla="*/ 6879772 h 6879772"/>
              <a:gd name="connsiteX4" fmla="*/ 0 w 6994670"/>
              <a:gd name="connsiteY4" fmla="*/ 0 h 6879772"/>
              <a:gd name="connsiteX0" fmla="*/ 0 w 6994670"/>
              <a:gd name="connsiteY0" fmla="*/ 0 h 6901543"/>
              <a:gd name="connsiteX1" fmla="*/ 6994670 w 6994670"/>
              <a:gd name="connsiteY1" fmla="*/ 0 h 6901543"/>
              <a:gd name="connsiteX2" fmla="*/ 6994670 w 6994670"/>
              <a:gd name="connsiteY2" fmla="*/ 6858000 h 6901543"/>
              <a:gd name="connsiteX3" fmla="*/ 326572 w 6994670"/>
              <a:gd name="connsiteY3" fmla="*/ 6901543 h 6901543"/>
              <a:gd name="connsiteX4" fmla="*/ 0 w 6994670"/>
              <a:gd name="connsiteY4" fmla="*/ 0 h 6901543"/>
              <a:gd name="connsiteX0" fmla="*/ 0 w 6885813"/>
              <a:gd name="connsiteY0" fmla="*/ 21771 h 6901543"/>
              <a:gd name="connsiteX1" fmla="*/ 6885813 w 6885813"/>
              <a:gd name="connsiteY1" fmla="*/ 0 h 6901543"/>
              <a:gd name="connsiteX2" fmla="*/ 6885813 w 6885813"/>
              <a:gd name="connsiteY2" fmla="*/ 6858000 h 6901543"/>
              <a:gd name="connsiteX3" fmla="*/ 217715 w 6885813"/>
              <a:gd name="connsiteY3" fmla="*/ 6901543 h 6901543"/>
              <a:gd name="connsiteX4" fmla="*/ 0 w 6885813"/>
              <a:gd name="connsiteY4" fmla="*/ 21771 h 690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5813" h="6901543">
                <a:moveTo>
                  <a:pt x="0" y="21771"/>
                </a:moveTo>
                <a:lnTo>
                  <a:pt x="6885813" y="0"/>
                </a:lnTo>
                <a:lnTo>
                  <a:pt x="6885813" y="6858000"/>
                </a:lnTo>
                <a:lnTo>
                  <a:pt x="217715" y="6901543"/>
                </a:lnTo>
                <a:lnTo>
                  <a:pt x="0" y="21771"/>
                </a:ln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2FA740D-4443-6E47-8E5C-3F1B021F4E92}"/>
              </a:ext>
            </a:extLst>
          </p:cNvPr>
          <p:cNvSpPr/>
          <p:nvPr userDrawn="1"/>
        </p:nvSpPr>
        <p:spPr>
          <a:xfrm rot="21444626">
            <a:off x="5396424" y="452213"/>
            <a:ext cx="6294657" cy="5632371"/>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3818A1-65B0-AF47-B7F8-B1120F4A63F3}"/>
              </a:ext>
            </a:extLst>
          </p:cNvPr>
          <p:cNvSpPr>
            <a:spLocks noGrp="1"/>
          </p:cNvSpPr>
          <p:nvPr>
            <p:ph type="title"/>
          </p:nvPr>
        </p:nvSpPr>
        <p:spPr>
          <a:xfrm>
            <a:off x="1639948" y="457200"/>
            <a:ext cx="3255558"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A84180A-B8EA-EA4B-BCB0-8BB88835932C}"/>
              </a:ext>
            </a:extLst>
          </p:cNvPr>
          <p:cNvSpPr>
            <a:spLocks noGrp="1"/>
          </p:cNvSpPr>
          <p:nvPr>
            <p:ph idx="1"/>
          </p:nvPr>
        </p:nvSpPr>
        <p:spPr>
          <a:xfrm>
            <a:off x="5506212" y="987425"/>
            <a:ext cx="584917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8C1508-EC78-7149-B50F-14656A50FE40}"/>
              </a:ext>
            </a:extLst>
          </p:cNvPr>
          <p:cNvSpPr>
            <a:spLocks noGrp="1"/>
          </p:cNvSpPr>
          <p:nvPr>
            <p:ph type="body" sz="half" idx="2"/>
          </p:nvPr>
        </p:nvSpPr>
        <p:spPr>
          <a:xfrm>
            <a:off x="1639948" y="2057400"/>
            <a:ext cx="325555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C38BB377-CB87-1641-BB32-464DCE27F9FD}"/>
              </a:ext>
            </a:extLst>
          </p:cNvPr>
          <p:cNvSpPr>
            <a:spLocks noGrp="1"/>
          </p:cNvSpPr>
          <p:nvPr>
            <p:ph type="ftr" sz="quarter" idx="11"/>
          </p:nvPr>
        </p:nvSpPr>
        <p:spPr>
          <a:xfrm>
            <a:off x="838200" y="6337918"/>
            <a:ext cx="73152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3DF0E178-5027-3044-9D3E-DFBC57E70C2D}"/>
              </a:ext>
            </a:extLst>
          </p:cNvPr>
          <p:cNvSpPr>
            <a:spLocks noGrp="1"/>
          </p:cNvSpPr>
          <p:nvPr>
            <p:ph type="sldNum" sz="quarter" idx="12"/>
          </p:nvPr>
        </p:nvSpPr>
        <p:spPr/>
        <p:txBody>
          <a:bodyPr/>
          <a:lstStyle/>
          <a:p>
            <a:fld id="{75D75D45-ECC0-BE49-BEE9-DCEB92F451F1}" type="slidenum">
              <a:rPr lang="en-US" smtClean="0"/>
              <a:t>‹Nº›</a:t>
            </a:fld>
            <a:endParaRPr lang="en-US" dirty="0"/>
          </a:p>
        </p:txBody>
      </p:sp>
      <p:grpSp>
        <p:nvGrpSpPr>
          <p:cNvPr id="11" name="Graphic 9">
            <a:extLst>
              <a:ext uri="{FF2B5EF4-FFF2-40B4-BE49-F238E27FC236}">
                <a16:creationId xmlns:a16="http://schemas.microsoft.com/office/drawing/2014/main" id="{781D3938-01F8-FB4F-9450-8D750CECB01D}"/>
              </a:ext>
            </a:extLst>
          </p:cNvPr>
          <p:cNvGrpSpPr/>
          <p:nvPr/>
        </p:nvGrpSpPr>
        <p:grpSpPr>
          <a:xfrm rot="5400000">
            <a:off x="-253455" y="658630"/>
            <a:ext cx="5774753" cy="5083272"/>
            <a:chOff x="-461085" y="450268"/>
            <a:chExt cx="5774753" cy="5083272"/>
          </a:xfr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p:grpSpPr>
        <p:sp>
          <p:nvSpPr>
            <p:cNvPr id="12" name="Freeform 11">
              <a:extLst>
                <a:ext uri="{FF2B5EF4-FFF2-40B4-BE49-F238E27FC236}">
                  <a16:creationId xmlns:a16="http://schemas.microsoft.com/office/drawing/2014/main" id="{A0B11413-9F75-AD48-966E-45111B60E4CB}"/>
                </a:ext>
              </a:extLst>
            </p:cNvPr>
            <p:cNvSpPr/>
            <p:nvPr/>
          </p:nvSpPr>
          <p:spPr>
            <a:xfrm>
              <a:off x="-461085" y="450268"/>
              <a:ext cx="5774753" cy="3707824"/>
            </a:xfrm>
            <a:custGeom>
              <a:avLst/>
              <a:gdLst>
                <a:gd name="connsiteX0" fmla="*/ 4943931 w 5774753"/>
                <a:gd name="connsiteY0" fmla="*/ 3166557 h 3260882"/>
                <a:gd name="connsiteX1" fmla="*/ 5359755 w 5774753"/>
                <a:gd name="connsiteY1" fmla="*/ 3149937 h 3260882"/>
                <a:gd name="connsiteX2" fmla="*/ 5729634 w 5774753"/>
                <a:gd name="connsiteY2" fmla="*/ 3125954 h 3260882"/>
                <a:gd name="connsiteX3" fmla="*/ 5759141 w 5774753"/>
                <a:gd name="connsiteY3" fmla="*/ 2777355 h 3260882"/>
                <a:gd name="connsiteX4" fmla="*/ 5777688 w 5774753"/>
                <a:gd name="connsiteY4" fmla="*/ 2029666 h 3260882"/>
                <a:gd name="connsiteX5" fmla="*/ 5780849 w 5774753"/>
                <a:gd name="connsiteY5" fmla="*/ 1450070 h 3260882"/>
                <a:gd name="connsiteX6" fmla="*/ 5783799 w 5774753"/>
                <a:gd name="connsiteY6" fmla="*/ 247751 h 3260882"/>
                <a:gd name="connsiteX7" fmla="*/ 5746074 w 5774753"/>
                <a:gd name="connsiteY7" fmla="*/ 5184 h 3260882"/>
                <a:gd name="connsiteX8" fmla="*/ 5152792 w 5774753"/>
                <a:gd name="connsiteY8" fmla="*/ 18648 h 3260882"/>
                <a:gd name="connsiteX9" fmla="*/ 4345169 w 5774753"/>
                <a:gd name="connsiteY9" fmla="*/ 36110 h 3260882"/>
                <a:gd name="connsiteX10" fmla="*/ 3493709 w 5774753"/>
                <a:gd name="connsiteY10" fmla="*/ 73557 h 3260882"/>
                <a:gd name="connsiteX11" fmla="*/ 2849424 w 5774753"/>
                <a:gd name="connsiteY11" fmla="*/ 76923 h 3260882"/>
                <a:gd name="connsiteX12" fmla="*/ 2175000 w 5774753"/>
                <a:gd name="connsiteY12" fmla="*/ 92281 h 3260882"/>
                <a:gd name="connsiteX13" fmla="*/ 1821560 w 5774753"/>
                <a:gd name="connsiteY13" fmla="*/ 111846 h 3260882"/>
                <a:gd name="connsiteX14" fmla="*/ 1064098 w 5774753"/>
                <a:gd name="connsiteY14" fmla="*/ 119210 h 3260882"/>
                <a:gd name="connsiteX15" fmla="*/ 585467 w 5774753"/>
                <a:gd name="connsiteY15" fmla="*/ 130149 h 3260882"/>
                <a:gd name="connsiteX16" fmla="*/ 4620 w 5774753"/>
                <a:gd name="connsiteY16" fmla="*/ 163600 h 3260882"/>
                <a:gd name="connsiteX17" fmla="*/ 25696 w 5774753"/>
                <a:gd name="connsiteY17" fmla="*/ 1056661 h 3260882"/>
                <a:gd name="connsiteX18" fmla="*/ 8203 w 5774753"/>
                <a:gd name="connsiteY18" fmla="*/ 1844322 h 3260882"/>
                <a:gd name="connsiteX19" fmla="*/ 9467 w 5774753"/>
                <a:gd name="connsiteY19" fmla="*/ 2508069 h 3260882"/>
                <a:gd name="connsiteX20" fmla="*/ 15369 w 5774753"/>
                <a:gd name="connsiteY20" fmla="*/ 2941661 h 3260882"/>
                <a:gd name="connsiteX21" fmla="*/ 27803 w 5774753"/>
                <a:gd name="connsiteY21" fmla="*/ 3262069 h 3260882"/>
                <a:gd name="connsiteX22" fmla="*/ 1123742 w 5774753"/>
                <a:gd name="connsiteY22" fmla="*/ 3259544 h 3260882"/>
                <a:gd name="connsiteX23" fmla="*/ 1894482 w 5774753"/>
                <a:gd name="connsiteY23" fmla="*/ 3248394 h 3260882"/>
                <a:gd name="connsiteX24" fmla="*/ 2951219 w 5774753"/>
                <a:gd name="connsiteY24" fmla="*/ 3227356 h 3260882"/>
                <a:gd name="connsiteX25" fmla="*/ 3884664 w 5774753"/>
                <a:gd name="connsiteY25" fmla="*/ 3207581 h 3260882"/>
                <a:gd name="connsiteX26" fmla="*/ 4943931 w 5774753"/>
                <a:gd name="connsiteY26" fmla="*/ 3166557 h 3260882"/>
                <a:gd name="connsiteX27" fmla="*/ 2870499 w 5774753"/>
                <a:gd name="connsiteY27" fmla="*/ 3158563 h 3260882"/>
                <a:gd name="connsiteX28" fmla="*/ 1999017 w 5774753"/>
                <a:gd name="connsiteY28" fmla="*/ 3172027 h 3260882"/>
                <a:gd name="connsiteX29" fmla="*/ 959983 w 5774753"/>
                <a:gd name="connsiteY29" fmla="*/ 3201270 h 3260882"/>
                <a:gd name="connsiteX30" fmla="*/ 104097 w 5774753"/>
                <a:gd name="connsiteY30" fmla="*/ 3196010 h 3260882"/>
                <a:gd name="connsiteX31" fmla="*/ 79860 w 5774753"/>
                <a:gd name="connsiteY31" fmla="*/ 2751899 h 3260882"/>
                <a:gd name="connsiteX32" fmla="*/ 85551 w 5774753"/>
                <a:gd name="connsiteY32" fmla="*/ 2279386 h 3260882"/>
                <a:gd name="connsiteX33" fmla="*/ 80071 w 5774753"/>
                <a:gd name="connsiteY33" fmla="*/ 1407994 h 3260882"/>
                <a:gd name="connsiteX34" fmla="*/ 78807 w 5774753"/>
                <a:gd name="connsiteY34" fmla="*/ 580151 h 3260882"/>
                <a:gd name="connsiteX35" fmla="*/ 75434 w 5774753"/>
                <a:gd name="connsiteY35" fmla="*/ 237022 h 3260882"/>
                <a:gd name="connsiteX36" fmla="*/ 586521 w 5774753"/>
                <a:gd name="connsiteY36" fmla="*/ 188424 h 3260882"/>
                <a:gd name="connsiteX37" fmla="*/ 1166947 w 5774753"/>
                <a:gd name="connsiteY37" fmla="*/ 178537 h 3260882"/>
                <a:gd name="connsiteX38" fmla="*/ 1685410 w 5774753"/>
                <a:gd name="connsiteY38" fmla="*/ 178537 h 3260882"/>
                <a:gd name="connsiteX39" fmla="*/ 2474908 w 5774753"/>
                <a:gd name="connsiteY39" fmla="*/ 146138 h 3260882"/>
                <a:gd name="connsiteX40" fmla="*/ 2826873 w 5774753"/>
                <a:gd name="connsiteY40" fmla="*/ 136461 h 3260882"/>
                <a:gd name="connsiteX41" fmla="*/ 3284427 w 5774753"/>
                <a:gd name="connsiteY41" fmla="*/ 136461 h 3260882"/>
                <a:gd name="connsiteX42" fmla="*/ 4302175 w 5774753"/>
                <a:gd name="connsiteY42" fmla="*/ 101958 h 3260882"/>
                <a:gd name="connsiteX43" fmla="*/ 4985872 w 5774753"/>
                <a:gd name="connsiteY43" fmla="*/ 88073 h 3260882"/>
                <a:gd name="connsiteX44" fmla="*/ 5568827 w 5774753"/>
                <a:gd name="connsiteY44" fmla="*/ 73136 h 3260882"/>
                <a:gd name="connsiteX45" fmla="*/ 5704766 w 5774753"/>
                <a:gd name="connsiteY45" fmla="*/ 81131 h 3260882"/>
                <a:gd name="connsiteX46" fmla="*/ 5716357 w 5774753"/>
                <a:gd name="connsiteY46" fmla="*/ 661358 h 3260882"/>
                <a:gd name="connsiteX47" fmla="*/ 5718675 w 5774753"/>
                <a:gd name="connsiteY47" fmla="*/ 1573984 h 3260882"/>
                <a:gd name="connsiteX48" fmla="*/ 5711931 w 5774753"/>
                <a:gd name="connsiteY48" fmla="*/ 2278966 h 3260882"/>
                <a:gd name="connsiteX49" fmla="*/ 5686429 w 5774753"/>
                <a:gd name="connsiteY49" fmla="*/ 2904213 h 3260882"/>
                <a:gd name="connsiteX50" fmla="*/ 5666407 w 5774753"/>
                <a:gd name="connsiteY50" fmla="*/ 3042853 h 3260882"/>
                <a:gd name="connsiteX51" fmla="*/ 5546065 w 5774753"/>
                <a:gd name="connsiteY51" fmla="*/ 3072097 h 3260882"/>
                <a:gd name="connsiteX52" fmla="*/ 4965428 w 5774753"/>
                <a:gd name="connsiteY52" fmla="*/ 3102391 h 3260882"/>
                <a:gd name="connsiteX53" fmla="*/ 4073503 w 5774753"/>
                <a:gd name="connsiteY53" fmla="*/ 3143205 h 3260882"/>
                <a:gd name="connsiteX54" fmla="*/ 3159659 w 5774753"/>
                <a:gd name="connsiteY54" fmla="*/ 3154355 h 3260882"/>
                <a:gd name="connsiteX55" fmla="*/ 2870289 w 5774753"/>
                <a:gd name="connsiteY55" fmla="*/ 3158562 h 3260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774753" h="3260882">
                  <a:moveTo>
                    <a:pt x="4943931" y="3166557"/>
                  </a:moveTo>
                  <a:cubicBezTo>
                    <a:pt x="5083031" y="3178128"/>
                    <a:pt x="5220656" y="3148254"/>
                    <a:pt x="5359755" y="3149937"/>
                  </a:cubicBezTo>
                  <a:cubicBezTo>
                    <a:pt x="5483049" y="3146781"/>
                    <a:pt x="5609714" y="3162980"/>
                    <a:pt x="5729634" y="3125954"/>
                  </a:cubicBezTo>
                  <a:cubicBezTo>
                    <a:pt x="5755769" y="3011297"/>
                    <a:pt x="5757876" y="2894536"/>
                    <a:pt x="5759141" y="2777355"/>
                  </a:cubicBezTo>
                  <a:cubicBezTo>
                    <a:pt x="5774948" y="2528476"/>
                    <a:pt x="5773051" y="2279176"/>
                    <a:pt x="5777688" y="2029666"/>
                  </a:cubicBezTo>
                  <a:cubicBezTo>
                    <a:pt x="5789700" y="1836748"/>
                    <a:pt x="5783589" y="1643199"/>
                    <a:pt x="5780849" y="1450070"/>
                  </a:cubicBezTo>
                  <a:cubicBezTo>
                    <a:pt x="5809934" y="1050349"/>
                    <a:pt x="5780849" y="648524"/>
                    <a:pt x="5783799" y="247751"/>
                  </a:cubicBezTo>
                  <a:cubicBezTo>
                    <a:pt x="5791176" y="163600"/>
                    <a:pt x="5809723" y="72505"/>
                    <a:pt x="5746074" y="5184"/>
                  </a:cubicBezTo>
                  <a:cubicBezTo>
                    <a:pt x="5548383" y="-13540"/>
                    <a:pt x="5350693" y="24960"/>
                    <a:pt x="5152792" y="18648"/>
                  </a:cubicBezTo>
                  <a:cubicBezTo>
                    <a:pt x="4883654" y="32533"/>
                    <a:pt x="4613463" y="6446"/>
                    <a:pt x="4345169" y="36110"/>
                  </a:cubicBezTo>
                  <a:cubicBezTo>
                    <a:pt x="4061279" y="46629"/>
                    <a:pt x="3776124" y="52940"/>
                    <a:pt x="3493709" y="73557"/>
                  </a:cubicBezTo>
                  <a:cubicBezTo>
                    <a:pt x="3278947" y="82183"/>
                    <a:pt x="3063764" y="57148"/>
                    <a:pt x="2849424" y="76923"/>
                  </a:cubicBezTo>
                  <a:cubicBezTo>
                    <a:pt x="2624756" y="91439"/>
                    <a:pt x="2399246" y="70612"/>
                    <a:pt x="2175000" y="92281"/>
                  </a:cubicBezTo>
                  <a:cubicBezTo>
                    <a:pt x="2057397" y="103010"/>
                    <a:pt x="1938952" y="97751"/>
                    <a:pt x="1821560" y="111846"/>
                  </a:cubicBezTo>
                  <a:cubicBezTo>
                    <a:pt x="1568651" y="132884"/>
                    <a:pt x="1315742" y="108901"/>
                    <a:pt x="1064098" y="119210"/>
                  </a:cubicBezTo>
                  <a:cubicBezTo>
                    <a:pt x="904765" y="123417"/>
                    <a:pt x="745011" y="119210"/>
                    <a:pt x="585467" y="130149"/>
                  </a:cubicBezTo>
                  <a:cubicBezTo>
                    <a:pt x="391781" y="143403"/>
                    <a:pt x="196831" y="134567"/>
                    <a:pt x="4620" y="163600"/>
                  </a:cubicBezTo>
                  <a:cubicBezTo>
                    <a:pt x="-13716" y="461497"/>
                    <a:pt x="28646" y="758763"/>
                    <a:pt x="25696" y="1056661"/>
                  </a:cubicBezTo>
                  <a:cubicBezTo>
                    <a:pt x="29068" y="1319425"/>
                    <a:pt x="-1492" y="1581347"/>
                    <a:pt x="8203" y="1844322"/>
                  </a:cubicBezTo>
                  <a:cubicBezTo>
                    <a:pt x="-6761" y="2065851"/>
                    <a:pt x="38552" y="2287170"/>
                    <a:pt x="9467" y="2508069"/>
                  </a:cubicBezTo>
                  <a:cubicBezTo>
                    <a:pt x="-471" y="2652517"/>
                    <a:pt x="1502" y="2797536"/>
                    <a:pt x="15369" y="2941661"/>
                  </a:cubicBezTo>
                  <a:cubicBezTo>
                    <a:pt x="22956" y="3048324"/>
                    <a:pt x="194" y="3157300"/>
                    <a:pt x="27803" y="3262069"/>
                  </a:cubicBezTo>
                  <a:cubicBezTo>
                    <a:pt x="392414" y="3292574"/>
                    <a:pt x="759553" y="3271536"/>
                    <a:pt x="1123742" y="3259544"/>
                  </a:cubicBezTo>
                  <a:cubicBezTo>
                    <a:pt x="1380655" y="3259544"/>
                    <a:pt x="1637568" y="3259544"/>
                    <a:pt x="1894482" y="3248394"/>
                  </a:cubicBezTo>
                  <a:cubicBezTo>
                    <a:pt x="2245604" y="3210316"/>
                    <a:pt x="2599044" y="3244608"/>
                    <a:pt x="2951219" y="3227356"/>
                  </a:cubicBezTo>
                  <a:cubicBezTo>
                    <a:pt x="3262087" y="3212630"/>
                    <a:pt x="3573375" y="3214944"/>
                    <a:pt x="3884664" y="3207581"/>
                  </a:cubicBezTo>
                  <a:cubicBezTo>
                    <a:pt x="4238737" y="3212420"/>
                    <a:pt x="4590912" y="3176865"/>
                    <a:pt x="4943931" y="3166557"/>
                  </a:cubicBezTo>
                  <a:close/>
                  <a:moveTo>
                    <a:pt x="2870499" y="3158563"/>
                  </a:moveTo>
                  <a:cubicBezTo>
                    <a:pt x="2580286" y="3179600"/>
                    <a:pt x="2289020" y="3146360"/>
                    <a:pt x="1999017" y="3172027"/>
                  </a:cubicBezTo>
                  <a:cubicBezTo>
                    <a:pt x="1653586" y="3206739"/>
                    <a:pt x="1306258" y="3185912"/>
                    <a:pt x="959983" y="3201270"/>
                  </a:cubicBezTo>
                  <a:cubicBezTo>
                    <a:pt x="674407" y="3199797"/>
                    <a:pt x="388409" y="3236613"/>
                    <a:pt x="104097" y="3196010"/>
                  </a:cubicBezTo>
                  <a:cubicBezTo>
                    <a:pt x="79228" y="3048744"/>
                    <a:pt x="96932" y="2899796"/>
                    <a:pt x="79860" y="2751899"/>
                  </a:cubicBezTo>
                  <a:cubicBezTo>
                    <a:pt x="60892" y="2594325"/>
                    <a:pt x="99461" y="2436330"/>
                    <a:pt x="85551" y="2279386"/>
                  </a:cubicBezTo>
                  <a:cubicBezTo>
                    <a:pt x="57520" y="1989694"/>
                    <a:pt x="81336" y="1698529"/>
                    <a:pt x="80071" y="1407994"/>
                  </a:cubicBezTo>
                  <a:cubicBezTo>
                    <a:pt x="95246" y="1132187"/>
                    <a:pt x="89134" y="855959"/>
                    <a:pt x="78807" y="580151"/>
                  </a:cubicBezTo>
                  <a:cubicBezTo>
                    <a:pt x="78807" y="465705"/>
                    <a:pt x="62367" y="351469"/>
                    <a:pt x="75434" y="237022"/>
                  </a:cubicBezTo>
                  <a:cubicBezTo>
                    <a:pt x="246148" y="223768"/>
                    <a:pt x="414754" y="190528"/>
                    <a:pt x="586521" y="188424"/>
                  </a:cubicBezTo>
                  <a:cubicBezTo>
                    <a:pt x="780207" y="190528"/>
                    <a:pt x="973261" y="175171"/>
                    <a:pt x="1166947" y="178537"/>
                  </a:cubicBezTo>
                  <a:cubicBezTo>
                    <a:pt x="1339768" y="164441"/>
                    <a:pt x="1512800" y="192211"/>
                    <a:pt x="1685410" y="178537"/>
                  </a:cubicBezTo>
                  <a:cubicBezTo>
                    <a:pt x="1948857" y="169701"/>
                    <a:pt x="2212304" y="144034"/>
                    <a:pt x="2474908" y="146138"/>
                  </a:cubicBezTo>
                  <a:cubicBezTo>
                    <a:pt x="2592300" y="144876"/>
                    <a:pt x="2709902" y="147611"/>
                    <a:pt x="2826873" y="136461"/>
                  </a:cubicBezTo>
                  <a:cubicBezTo>
                    <a:pt x="2979250" y="122996"/>
                    <a:pt x="3131839" y="136461"/>
                    <a:pt x="3284427" y="136461"/>
                  </a:cubicBezTo>
                  <a:cubicBezTo>
                    <a:pt x="3623746" y="129939"/>
                    <a:pt x="3962223" y="105325"/>
                    <a:pt x="4302175" y="101958"/>
                  </a:cubicBezTo>
                  <a:cubicBezTo>
                    <a:pt x="4528950" y="71453"/>
                    <a:pt x="4758043" y="91860"/>
                    <a:pt x="4985872" y="88073"/>
                  </a:cubicBezTo>
                  <a:cubicBezTo>
                    <a:pt x="5180190" y="80289"/>
                    <a:pt x="5375351" y="93543"/>
                    <a:pt x="5568827" y="73136"/>
                  </a:cubicBezTo>
                  <a:cubicBezTo>
                    <a:pt x="5614293" y="69576"/>
                    <a:pt x="5660033" y="72266"/>
                    <a:pt x="5704766" y="81131"/>
                  </a:cubicBezTo>
                  <a:cubicBezTo>
                    <a:pt x="5702236" y="274890"/>
                    <a:pt x="5720783" y="467808"/>
                    <a:pt x="5716357" y="661358"/>
                  </a:cubicBezTo>
                  <a:cubicBezTo>
                    <a:pt x="5735746" y="965356"/>
                    <a:pt x="5725209" y="1269986"/>
                    <a:pt x="5718675" y="1573984"/>
                  </a:cubicBezTo>
                  <a:cubicBezTo>
                    <a:pt x="5739751" y="1808557"/>
                    <a:pt x="5728792" y="2044603"/>
                    <a:pt x="5711931" y="2278966"/>
                  </a:cubicBezTo>
                  <a:cubicBezTo>
                    <a:pt x="5708137" y="2487662"/>
                    <a:pt x="5695914" y="2695728"/>
                    <a:pt x="5686429" y="2904213"/>
                  </a:cubicBezTo>
                  <a:cubicBezTo>
                    <a:pt x="5685380" y="2951064"/>
                    <a:pt x="5678658" y="2997615"/>
                    <a:pt x="5666407" y="3042853"/>
                  </a:cubicBezTo>
                  <a:cubicBezTo>
                    <a:pt x="5634583" y="3070203"/>
                    <a:pt x="5585476" y="3065575"/>
                    <a:pt x="5546065" y="3072097"/>
                  </a:cubicBezTo>
                  <a:cubicBezTo>
                    <a:pt x="5352168" y="3072097"/>
                    <a:pt x="5158482" y="3084930"/>
                    <a:pt x="4965428" y="3102391"/>
                  </a:cubicBezTo>
                  <a:cubicBezTo>
                    <a:pt x="4667839" y="3111017"/>
                    <a:pt x="4370882" y="3133317"/>
                    <a:pt x="4073503" y="3143205"/>
                  </a:cubicBezTo>
                  <a:cubicBezTo>
                    <a:pt x="3768748" y="3145940"/>
                    <a:pt x="3464203" y="3150568"/>
                    <a:pt x="3159659" y="3154355"/>
                  </a:cubicBezTo>
                  <a:cubicBezTo>
                    <a:pt x="3063228" y="3148734"/>
                    <a:pt x="2966515" y="3150141"/>
                    <a:pt x="2870289" y="3158562"/>
                  </a:cubicBezTo>
                  <a:close/>
                </a:path>
              </a:pathLst>
            </a:custGeom>
            <a:grpFill/>
            <a:ln w="21059"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DDFF321A-81F1-3947-BA45-B38E895BB624}"/>
                </a:ext>
              </a:extLst>
            </p:cNvPr>
            <p:cNvSpPr/>
            <p:nvPr/>
          </p:nvSpPr>
          <p:spPr>
            <a:xfrm>
              <a:off x="373481" y="4252804"/>
              <a:ext cx="569045" cy="504911"/>
            </a:xfrm>
            <a:custGeom>
              <a:avLst/>
              <a:gdLst>
                <a:gd name="connsiteX0" fmla="*/ 249130 w 569045"/>
                <a:gd name="connsiteY0" fmla="*/ 511423 h 504910"/>
                <a:gd name="connsiteX1" fmla="*/ 508573 w 569045"/>
                <a:gd name="connsiteY1" fmla="*/ 403709 h 504910"/>
                <a:gd name="connsiteX2" fmla="*/ 490237 w 569045"/>
                <a:gd name="connsiteY2" fmla="*/ 48168 h 504910"/>
                <a:gd name="connsiteX3" fmla="*/ 235431 w 569045"/>
                <a:gd name="connsiteY3" fmla="*/ 8406 h 504910"/>
                <a:gd name="connsiteX4" fmla="*/ 10764 w 569045"/>
                <a:gd name="connsiteY4" fmla="*/ 199220 h 504910"/>
                <a:gd name="connsiteX5" fmla="*/ 249130 w 569045"/>
                <a:gd name="connsiteY5" fmla="*/ 511423 h 504910"/>
                <a:gd name="connsiteX6" fmla="*/ 242175 w 569045"/>
                <a:gd name="connsiteY6" fmla="*/ 81197 h 504910"/>
                <a:gd name="connsiteX7" fmla="*/ 485389 w 569045"/>
                <a:gd name="connsiteY7" fmla="*/ 156093 h 504910"/>
                <a:gd name="connsiteX8" fmla="*/ 311093 w 569045"/>
                <a:gd name="connsiteY8" fmla="*/ 435266 h 504910"/>
                <a:gd name="connsiteX9" fmla="*/ 190961 w 569045"/>
                <a:gd name="connsiteY9" fmla="*/ 428955 h 504910"/>
                <a:gd name="connsiteX10" fmla="*/ 76309 w 569045"/>
                <a:gd name="connsiteY10" fmla="*/ 255392 h 504910"/>
                <a:gd name="connsiteX11" fmla="*/ 242175 w 569045"/>
                <a:gd name="connsiteY11" fmla="*/ 81197 h 50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045" h="504910">
                  <a:moveTo>
                    <a:pt x="249130" y="511423"/>
                  </a:moveTo>
                  <a:cubicBezTo>
                    <a:pt x="345025" y="512896"/>
                    <a:pt x="447664" y="481970"/>
                    <a:pt x="508573" y="403709"/>
                  </a:cubicBezTo>
                  <a:cubicBezTo>
                    <a:pt x="606364" y="310722"/>
                    <a:pt x="605732" y="126429"/>
                    <a:pt x="490237" y="48168"/>
                  </a:cubicBezTo>
                  <a:cubicBezTo>
                    <a:pt x="418790" y="-11790"/>
                    <a:pt x="321631" y="-3375"/>
                    <a:pt x="235431" y="8406"/>
                  </a:cubicBezTo>
                  <a:cubicBezTo>
                    <a:pt x="134900" y="30917"/>
                    <a:pt x="55233" y="109178"/>
                    <a:pt x="10764" y="199220"/>
                  </a:cubicBezTo>
                  <a:cubicBezTo>
                    <a:pt x="-40450" y="343751"/>
                    <a:pt x="99703" y="508899"/>
                    <a:pt x="249130" y="511423"/>
                  </a:cubicBezTo>
                  <a:close/>
                  <a:moveTo>
                    <a:pt x="242175" y="81197"/>
                  </a:moveTo>
                  <a:cubicBezTo>
                    <a:pt x="326478" y="53848"/>
                    <a:pt x="442184" y="71099"/>
                    <a:pt x="485389" y="156093"/>
                  </a:cubicBezTo>
                  <a:cubicBezTo>
                    <a:pt x="538500" y="276009"/>
                    <a:pt x="437547" y="423906"/>
                    <a:pt x="311093" y="435266"/>
                  </a:cubicBezTo>
                  <a:cubicBezTo>
                    <a:pt x="270969" y="439590"/>
                    <a:pt x="230409" y="437459"/>
                    <a:pt x="190961" y="428955"/>
                  </a:cubicBezTo>
                  <a:cubicBezTo>
                    <a:pt x="116985" y="407917"/>
                    <a:pt x="76731" y="327552"/>
                    <a:pt x="76309" y="255392"/>
                  </a:cubicBezTo>
                  <a:cubicBezTo>
                    <a:pt x="104526" y="176583"/>
                    <a:pt x="164759" y="113326"/>
                    <a:pt x="242175" y="81197"/>
                  </a:cubicBezTo>
                  <a:close/>
                </a:path>
              </a:pathLst>
            </a:custGeom>
            <a:grpFill/>
            <a:ln w="21059"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B32AB6FD-CA1E-7D48-8EA8-F82A02A408F3}"/>
                </a:ext>
              </a:extLst>
            </p:cNvPr>
            <p:cNvSpPr/>
            <p:nvPr/>
          </p:nvSpPr>
          <p:spPr>
            <a:xfrm>
              <a:off x="259646" y="4809764"/>
              <a:ext cx="379363" cy="357645"/>
            </a:xfrm>
            <a:custGeom>
              <a:avLst/>
              <a:gdLst>
                <a:gd name="connsiteX0" fmla="*/ 4678 w 379363"/>
                <a:gd name="connsiteY0" fmla="*/ 150327 h 357645"/>
                <a:gd name="connsiteX1" fmla="*/ 50623 w 379363"/>
                <a:gd name="connsiteY1" fmla="*/ 317158 h 357645"/>
                <a:gd name="connsiteX2" fmla="*/ 377930 w 379363"/>
                <a:gd name="connsiteY2" fmla="*/ 236583 h 357645"/>
                <a:gd name="connsiteX3" fmla="*/ 163800 w 379363"/>
                <a:gd name="connsiteY3" fmla="*/ 5165 h 357645"/>
                <a:gd name="connsiteX4" fmla="*/ 4678 w 379363"/>
                <a:gd name="connsiteY4" fmla="*/ 150327 h 357645"/>
                <a:gd name="connsiteX5" fmla="*/ 147150 w 379363"/>
                <a:gd name="connsiteY5" fmla="*/ 100257 h 357645"/>
                <a:gd name="connsiteX6" fmla="*/ 288568 w 379363"/>
                <a:gd name="connsiteY6" fmla="*/ 96470 h 357645"/>
                <a:gd name="connsiteX7" fmla="*/ 290255 w 379363"/>
                <a:gd name="connsiteY7" fmla="*/ 219332 h 357645"/>
                <a:gd name="connsiteX8" fmla="*/ 100573 w 379363"/>
                <a:gd name="connsiteY8" fmla="*/ 267088 h 357645"/>
                <a:gd name="connsiteX9" fmla="*/ 146939 w 379363"/>
                <a:gd name="connsiteY9" fmla="*/ 100047 h 357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363" h="357645">
                  <a:moveTo>
                    <a:pt x="4678" y="150327"/>
                  </a:moveTo>
                  <a:cubicBezTo>
                    <a:pt x="-7124" y="208392"/>
                    <a:pt x="1728" y="277607"/>
                    <a:pt x="50623" y="317158"/>
                  </a:cubicBezTo>
                  <a:cubicBezTo>
                    <a:pt x="156002" y="395630"/>
                    <a:pt x="321868" y="355447"/>
                    <a:pt x="377930" y="236583"/>
                  </a:cubicBezTo>
                  <a:cubicBezTo>
                    <a:pt x="428090" y="110355"/>
                    <a:pt x="287725" y="-28706"/>
                    <a:pt x="163800" y="5165"/>
                  </a:cubicBezTo>
                  <a:cubicBezTo>
                    <a:pt x="95093" y="30201"/>
                    <a:pt x="23225" y="74380"/>
                    <a:pt x="4678" y="150327"/>
                  </a:cubicBezTo>
                  <a:close/>
                  <a:moveTo>
                    <a:pt x="147150" y="100257"/>
                  </a:moveTo>
                  <a:cubicBezTo>
                    <a:pt x="193825" y="91844"/>
                    <a:pt x="241509" y="90567"/>
                    <a:pt x="288568" y="96470"/>
                  </a:cubicBezTo>
                  <a:cubicBezTo>
                    <a:pt x="297210" y="136442"/>
                    <a:pt x="309644" y="180622"/>
                    <a:pt x="290255" y="219332"/>
                  </a:cubicBezTo>
                  <a:cubicBezTo>
                    <a:pt x="250421" y="276976"/>
                    <a:pt x="161271" y="311478"/>
                    <a:pt x="100573" y="267088"/>
                  </a:cubicBezTo>
                  <a:cubicBezTo>
                    <a:pt x="53574" y="214914"/>
                    <a:pt x="86241" y="124871"/>
                    <a:pt x="146939" y="100047"/>
                  </a:cubicBezTo>
                  <a:close/>
                </a:path>
              </a:pathLst>
            </a:custGeom>
            <a:grpFill/>
            <a:ln w="21059"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07D98692-FD15-6748-A115-B02CD522F474}"/>
                </a:ext>
              </a:extLst>
            </p:cNvPr>
            <p:cNvSpPr/>
            <p:nvPr/>
          </p:nvSpPr>
          <p:spPr>
            <a:xfrm>
              <a:off x="316484" y="5260047"/>
              <a:ext cx="295060" cy="273493"/>
            </a:xfrm>
            <a:custGeom>
              <a:avLst/>
              <a:gdLst>
                <a:gd name="connsiteX0" fmla="*/ 66496 w 295060"/>
                <a:gd name="connsiteY0" fmla="*/ 15613 h 273493"/>
                <a:gd name="connsiteX1" fmla="*/ 76191 w 295060"/>
                <a:gd name="connsiteY1" fmla="*/ 260706 h 273493"/>
                <a:gd name="connsiteX2" fmla="*/ 306760 w 295060"/>
                <a:gd name="connsiteY2" fmla="*/ 98082 h 273493"/>
                <a:gd name="connsiteX3" fmla="*/ 66496 w 295060"/>
                <a:gd name="connsiteY3" fmla="*/ 15613 h 273493"/>
                <a:gd name="connsiteX4" fmla="*/ 125087 w 295060"/>
                <a:gd name="connsiteY4" fmla="*/ 212739 h 273493"/>
                <a:gd name="connsiteX5" fmla="*/ 97056 w 295060"/>
                <a:gd name="connsiteY5" fmla="*/ 86511 h 273493"/>
                <a:gd name="connsiteX6" fmla="*/ 229833 w 295060"/>
                <a:gd name="connsiteY6" fmla="*/ 86511 h 273493"/>
                <a:gd name="connsiteX7" fmla="*/ 151734 w 295060"/>
                <a:gd name="connsiteY7" fmla="*/ 210053 h 273493"/>
                <a:gd name="connsiteX8" fmla="*/ 125087 w 295060"/>
                <a:gd name="connsiteY8" fmla="*/ 212528 h 27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060" h="273493">
                  <a:moveTo>
                    <a:pt x="66496" y="15613"/>
                  </a:moveTo>
                  <a:cubicBezTo>
                    <a:pt x="-24130" y="64211"/>
                    <a:pt x="-23287" y="220523"/>
                    <a:pt x="76191" y="260706"/>
                  </a:cubicBezTo>
                  <a:cubicBezTo>
                    <a:pt x="178408" y="328868"/>
                    <a:pt x="340481" y="218630"/>
                    <a:pt x="306760" y="98082"/>
                  </a:cubicBezTo>
                  <a:cubicBezTo>
                    <a:pt x="267348" y="7408"/>
                    <a:pt x="152485" y="-21203"/>
                    <a:pt x="66496" y="15613"/>
                  </a:cubicBezTo>
                  <a:close/>
                  <a:moveTo>
                    <a:pt x="125087" y="212739"/>
                  </a:moveTo>
                  <a:cubicBezTo>
                    <a:pt x="65653" y="200958"/>
                    <a:pt x="69868" y="126483"/>
                    <a:pt x="97056" y="86511"/>
                  </a:cubicBezTo>
                  <a:cubicBezTo>
                    <a:pt x="137943" y="63580"/>
                    <a:pt x="186417" y="78727"/>
                    <a:pt x="229833" y="86511"/>
                  </a:cubicBezTo>
                  <a:cubicBezTo>
                    <a:pt x="242443" y="142154"/>
                    <a:pt x="207477" y="197466"/>
                    <a:pt x="151734" y="210053"/>
                  </a:cubicBezTo>
                  <a:cubicBezTo>
                    <a:pt x="142996" y="212026"/>
                    <a:pt x="134039" y="212858"/>
                    <a:pt x="125087" y="212528"/>
                  </a:cubicBezTo>
                  <a:close/>
                </a:path>
              </a:pathLst>
            </a:custGeom>
            <a:grpFill/>
            <a:ln w="21059"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9566925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a:blip r:embed="rId2"/>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410B3D2-D14F-5A49-BAD6-B24B472C409D}"/>
              </a:ext>
            </a:extLst>
          </p:cNvPr>
          <p:cNvSpPr/>
          <p:nvPr userDrawn="1"/>
        </p:nvSpPr>
        <p:spPr>
          <a:xfrm>
            <a:off x="5057555" y="457200"/>
            <a:ext cx="6397223" cy="5632371"/>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D6AAC3E-3431-7C4A-B4E7-1826171C0D9C}"/>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1B86F02D-2A85-1440-93FE-974A43268DCB}"/>
              </a:ext>
            </a:extLst>
          </p:cNvPr>
          <p:cNvSpPr>
            <a:spLocks noGrp="1"/>
          </p:cNvSpPr>
          <p:nvPr>
            <p:ph type="pic" idx="1"/>
          </p:nvPr>
        </p:nvSpPr>
        <p:spPr>
          <a:xfrm>
            <a:off x="5183188" y="768429"/>
            <a:ext cx="6172200" cy="509262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664BA2AC-FCD7-9948-89CF-3C40B646182E}"/>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0A23CF7-6B82-204F-895E-C9EA3E3BA6E0}"/>
              </a:ext>
            </a:extLst>
          </p:cNvPr>
          <p:cNvSpPr>
            <a:spLocks noGrp="1"/>
          </p:cNvSpPr>
          <p:nvPr>
            <p:ph type="ftr" sz="quarter" idx="11"/>
          </p:nvPr>
        </p:nvSpPr>
        <p:spPr>
          <a:xfrm>
            <a:off x="838200" y="6356350"/>
            <a:ext cx="73152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0CF7318-C108-5941-B39C-47A5CD6F7D40}"/>
              </a:ext>
            </a:extLst>
          </p:cNvPr>
          <p:cNvSpPr>
            <a:spLocks noGrp="1"/>
          </p:cNvSpPr>
          <p:nvPr>
            <p:ph type="sldNum" sz="quarter" idx="12"/>
          </p:nvPr>
        </p:nvSpPr>
        <p:spPr/>
        <p:txBody>
          <a:bodyPr/>
          <a:lstStyle/>
          <a:p>
            <a:fld id="{75D75D45-ECC0-BE49-BEE9-DCEB92F451F1}" type="slidenum">
              <a:rPr lang="en-US" smtClean="0"/>
              <a:t>‹Nº›</a:t>
            </a:fld>
            <a:endParaRPr lang="en-US" dirty="0"/>
          </a:p>
        </p:txBody>
      </p:sp>
      <p:sp>
        <p:nvSpPr>
          <p:cNvPr id="9" name="Rectangle 8">
            <a:extLst>
              <a:ext uri="{FF2B5EF4-FFF2-40B4-BE49-F238E27FC236}">
                <a16:creationId xmlns:a16="http://schemas.microsoft.com/office/drawing/2014/main" id="{C58A82EA-67F5-EE45-BC1D-8690372E3C35}"/>
              </a:ext>
            </a:extLst>
          </p:cNvPr>
          <p:cNvSpPr/>
          <p:nvPr userDrawn="1"/>
        </p:nvSpPr>
        <p:spPr>
          <a:xfrm>
            <a:off x="737222" y="437322"/>
            <a:ext cx="4172571" cy="5632371"/>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300117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a:blip r:embed="rId2"/>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C7F0EA-60A5-9543-BAE5-49C3F7948E3B}"/>
              </a:ext>
            </a:extLst>
          </p:cNvPr>
          <p:cNvSpPr/>
          <p:nvPr userDrawn="1"/>
        </p:nvSpPr>
        <p:spPr>
          <a:xfrm>
            <a:off x="549442" y="365125"/>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2E7FA1-71FD-8041-9767-3833714721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2D0401-B132-9743-A1BB-814C74A749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E45BE9A-D68F-9C40-9786-ABB468D80EC6}"/>
              </a:ext>
            </a:extLst>
          </p:cNvPr>
          <p:cNvSpPr>
            <a:spLocks noGrp="1"/>
          </p:cNvSpPr>
          <p:nvPr>
            <p:ph type="ftr" sz="quarter" idx="11"/>
          </p:nvPr>
        </p:nvSpPr>
        <p:spPr>
          <a:xfrm>
            <a:off x="838200" y="6356350"/>
            <a:ext cx="73152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CF301FED-CE62-0B47-A672-30D7EDCE6E03}"/>
              </a:ext>
            </a:extLst>
          </p:cNvPr>
          <p:cNvSpPr>
            <a:spLocks noGrp="1"/>
          </p:cNvSpPr>
          <p:nvPr>
            <p:ph type="sldNum" sz="quarter" idx="12"/>
          </p:nvPr>
        </p:nvSpPr>
        <p:spPr/>
        <p:txBody>
          <a:bodyPr/>
          <a:lstStyle/>
          <a:p>
            <a:fld id="{75D75D45-ECC0-BE49-BEE9-DCEB92F451F1}" type="slidenum">
              <a:rPr lang="en-US" smtClean="0"/>
              <a:t>‹Nº›</a:t>
            </a:fld>
            <a:endParaRPr lang="en-US" dirty="0"/>
          </a:p>
        </p:txBody>
      </p:sp>
    </p:spTree>
    <p:extLst>
      <p:ext uri="{BB962C8B-B14F-4D97-AF65-F5344CB8AC3E}">
        <p14:creationId xmlns:p14="http://schemas.microsoft.com/office/powerpoint/2010/main" val="22374655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a:blip r:embed="rId2"/>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5D4563F-17FD-264B-8E2D-523C57F7D6A8}"/>
              </a:ext>
            </a:extLst>
          </p:cNvPr>
          <p:cNvSpPr/>
          <p:nvPr userDrawn="1"/>
        </p:nvSpPr>
        <p:spPr>
          <a:xfrm>
            <a:off x="549442" y="365125"/>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a:extLst>
              <a:ext uri="{FF2B5EF4-FFF2-40B4-BE49-F238E27FC236}">
                <a16:creationId xmlns:a16="http://schemas.microsoft.com/office/drawing/2014/main" id="{AC1191A2-AAFB-A641-B10E-6002C7EEBF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C03347-4C37-A241-AD22-0C2BA7829D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9531DB-82B7-F945-A89E-5CF64B21C65B}"/>
              </a:ext>
            </a:extLst>
          </p:cNvPr>
          <p:cNvSpPr>
            <a:spLocks noGrp="1"/>
          </p:cNvSpPr>
          <p:nvPr>
            <p:ph type="ftr" sz="quarter" idx="11"/>
          </p:nvPr>
        </p:nvSpPr>
        <p:spPr>
          <a:xfrm>
            <a:off x="838200" y="6356350"/>
            <a:ext cx="7315200" cy="365125"/>
          </a:xfrm>
          <a:prstGeom prst="rect">
            <a:avLst/>
          </a:prstGeom>
        </p:spPr>
        <p:txBody>
          <a:bodyPr/>
          <a:lstStyle>
            <a:lvl1pPr algn="l">
              <a:defRPr/>
            </a:lvl1pPr>
          </a:lstStyle>
          <a:p>
            <a:endParaRPr lang="en-US" dirty="0"/>
          </a:p>
        </p:txBody>
      </p:sp>
      <p:sp>
        <p:nvSpPr>
          <p:cNvPr id="6" name="Slide Number Placeholder 5">
            <a:extLst>
              <a:ext uri="{FF2B5EF4-FFF2-40B4-BE49-F238E27FC236}">
                <a16:creationId xmlns:a16="http://schemas.microsoft.com/office/drawing/2014/main" id="{04507D7D-8815-D347-ABD2-988D9B0D9084}"/>
              </a:ext>
            </a:extLst>
          </p:cNvPr>
          <p:cNvSpPr>
            <a:spLocks noGrp="1"/>
          </p:cNvSpPr>
          <p:nvPr>
            <p:ph type="sldNum" sz="quarter" idx="12"/>
          </p:nvPr>
        </p:nvSpPr>
        <p:spPr/>
        <p:txBody>
          <a:bodyPr/>
          <a:lstStyle/>
          <a:p>
            <a:fld id="{75D75D45-ECC0-BE49-BEE9-DCEB92F451F1}" type="slidenum">
              <a:rPr lang="en-US" smtClean="0"/>
              <a:t>‹Nº›</a:t>
            </a:fld>
            <a:endParaRPr lang="en-US" dirty="0"/>
          </a:p>
        </p:txBody>
      </p:sp>
    </p:spTree>
    <p:extLst>
      <p:ext uri="{BB962C8B-B14F-4D97-AF65-F5344CB8AC3E}">
        <p14:creationId xmlns:p14="http://schemas.microsoft.com/office/powerpoint/2010/main" val="8231266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Yearbook Layout">
    <p:bg>
      <p:bgPr>
        <a:solidFill>
          <a:schemeClr val="accent6">
            <a:lumMod val="50000"/>
          </a:schemeClr>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8C8C753-ADBD-804D-9E20-4DB07924B009}"/>
              </a:ext>
            </a:extLst>
          </p:cNvPr>
          <p:cNvGrpSpPr/>
          <p:nvPr userDrawn="1"/>
        </p:nvGrpSpPr>
        <p:grpSpPr>
          <a:xfrm>
            <a:off x="238876" y="92384"/>
            <a:ext cx="11714247" cy="6673231"/>
            <a:chOff x="76700" y="-2"/>
            <a:chExt cx="12038600" cy="6858005"/>
          </a:xfrm>
        </p:grpSpPr>
        <p:sp>
          <p:nvSpPr>
            <p:cNvPr id="5" name="Rectangle 4">
              <a:extLst>
                <a:ext uri="{FF2B5EF4-FFF2-40B4-BE49-F238E27FC236}">
                  <a16:creationId xmlns:a16="http://schemas.microsoft.com/office/drawing/2014/main" id="{1F1A8E06-ED3E-E140-ACD9-DBC82FEAFAE2}"/>
                </a:ext>
              </a:extLst>
            </p:cNvPr>
            <p:cNvSpPr/>
            <p:nvPr userDrawn="1"/>
          </p:nvSpPr>
          <p:spPr>
            <a:xfrm rot="16200000">
              <a:off x="-342650" y="419348"/>
              <a:ext cx="6858000" cy="6019300"/>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60FA4CC-D5BD-594A-A727-1F2E6A53EA60}"/>
                </a:ext>
              </a:extLst>
            </p:cNvPr>
            <p:cNvSpPr/>
            <p:nvPr userDrawn="1"/>
          </p:nvSpPr>
          <p:spPr>
            <a:xfrm rot="5400000">
              <a:off x="5676650" y="419352"/>
              <a:ext cx="6858000" cy="6019301"/>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0BBD7BC1-DD69-2743-A691-FAC010576B61}"/>
              </a:ext>
            </a:extLst>
          </p:cNvPr>
          <p:cNvSpPr>
            <a:spLocks noGrp="1"/>
          </p:cNvSpPr>
          <p:nvPr>
            <p:ph type="title" hasCustomPrompt="1"/>
          </p:nvPr>
        </p:nvSpPr>
        <p:spPr>
          <a:xfrm>
            <a:off x="538538" y="365125"/>
            <a:ext cx="5257798" cy="717717"/>
          </a:xfrm>
        </p:spPr>
        <p:txBody>
          <a:bodyPr>
            <a:normAutofit/>
          </a:bodyPr>
          <a:lstStyle>
            <a:lvl1pPr>
              <a:defRPr sz="2800" b="1" i="1"/>
            </a:lvl1pPr>
          </a:lstStyle>
          <a:p>
            <a:r>
              <a:rPr lang="en-US" dirty="0"/>
              <a:t>Add Title Here</a:t>
            </a:r>
          </a:p>
        </p:txBody>
      </p:sp>
      <p:sp>
        <p:nvSpPr>
          <p:cNvPr id="9" name="Picture Placeholder 8">
            <a:extLst>
              <a:ext uri="{FF2B5EF4-FFF2-40B4-BE49-F238E27FC236}">
                <a16:creationId xmlns:a16="http://schemas.microsoft.com/office/drawing/2014/main" id="{CBD904BE-5BEF-3C40-AE5F-DF5ADE2DF96A}"/>
              </a:ext>
            </a:extLst>
          </p:cNvPr>
          <p:cNvSpPr>
            <a:spLocks noGrp="1"/>
          </p:cNvSpPr>
          <p:nvPr>
            <p:ph type="pic" sz="quarter" idx="12"/>
          </p:nvPr>
        </p:nvSpPr>
        <p:spPr>
          <a:xfrm>
            <a:off x="538538" y="1360488"/>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10" name="Picture Placeholder 8">
            <a:extLst>
              <a:ext uri="{FF2B5EF4-FFF2-40B4-BE49-F238E27FC236}">
                <a16:creationId xmlns:a16="http://schemas.microsoft.com/office/drawing/2014/main" id="{F19A0B52-0F10-BF4E-AF45-C408648123B4}"/>
              </a:ext>
            </a:extLst>
          </p:cNvPr>
          <p:cNvSpPr>
            <a:spLocks noGrp="1"/>
          </p:cNvSpPr>
          <p:nvPr>
            <p:ph type="pic" sz="quarter" idx="13"/>
          </p:nvPr>
        </p:nvSpPr>
        <p:spPr>
          <a:xfrm>
            <a:off x="1895739" y="1360488"/>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11" name="Picture Placeholder 8">
            <a:extLst>
              <a:ext uri="{FF2B5EF4-FFF2-40B4-BE49-F238E27FC236}">
                <a16:creationId xmlns:a16="http://schemas.microsoft.com/office/drawing/2014/main" id="{BCA3A66B-BDCB-A745-8053-0C77C2FE02BC}"/>
              </a:ext>
            </a:extLst>
          </p:cNvPr>
          <p:cNvSpPr>
            <a:spLocks noGrp="1"/>
          </p:cNvSpPr>
          <p:nvPr>
            <p:ph type="pic" sz="quarter" idx="14"/>
          </p:nvPr>
        </p:nvSpPr>
        <p:spPr>
          <a:xfrm>
            <a:off x="3252940" y="1360488"/>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12" name="Picture Placeholder 8">
            <a:extLst>
              <a:ext uri="{FF2B5EF4-FFF2-40B4-BE49-F238E27FC236}">
                <a16:creationId xmlns:a16="http://schemas.microsoft.com/office/drawing/2014/main" id="{058016F2-60AF-8B49-ADE8-5D3C51F43B26}"/>
              </a:ext>
            </a:extLst>
          </p:cNvPr>
          <p:cNvSpPr>
            <a:spLocks noGrp="1"/>
          </p:cNvSpPr>
          <p:nvPr>
            <p:ph type="pic" sz="quarter" idx="15"/>
          </p:nvPr>
        </p:nvSpPr>
        <p:spPr>
          <a:xfrm>
            <a:off x="4610141" y="1360488"/>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25" name="Text Placeholder 24">
            <a:extLst>
              <a:ext uri="{FF2B5EF4-FFF2-40B4-BE49-F238E27FC236}">
                <a16:creationId xmlns:a16="http://schemas.microsoft.com/office/drawing/2014/main" id="{43363685-F905-4944-AA4B-5106055F9C8B}"/>
              </a:ext>
            </a:extLst>
          </p:cNvPr>
          <p:cNvSpPr>
            <a:spLocks noGrp="1"/>
          </p:cNvSpPr>
          <p:nvPr>
            <p:ph type="body" sz="quarter" idx="23" hasCustomPrompt="1"/>
          </p:nvPr>
        </p:nvSpPr>
        <p:spPr>
          <a:xfrm>
            <a:off x="538163" y="3089275"/>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sp>
        <p:nvSpPr>
          <p:cNvPr id="26" name="Text Placeholder 24">
            <a:extLst>
              <a:ext uri="{FF2B5EF4-FFF2-40B4-BE49-F238E27FC236}">
                <a16:creationId xmlns:a16="http://schemas.microsoft.com/office/drawing/2014/main" id="{5969D5F5-7817-9145-9876-63C2075DDFD6}"/>
              </a:ext>
            </a:extLst>
          </p:cNvPr>
          <p:cNvSpPr>
            <a:spLocks noGrp="1"/>
          </p:cNvSpPr>
          <p:nvPr>
            <p:ph type="body" sz="quarter" idx="24" hasCustomPrompt="1"/>
          </p:nvPr>
        </p:nvSpPr>
        <p:spPr>
          <a:xfrm>
            <a:off x="1895595" y="3089275"/>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sp>
        <p:nvSpPr>
          <p:cNvPr id="27" name="Text Placeholder 24">
            <a:extLst>
              <a:ext uri="{FF2B5EF4-FFF2-40B4-BE49-F238E27FC236}">
                <a16:creationId xmlns:a16="http://schemas.microsoft.com/office/drawing/2014/main" id="{2383A6F4-B41E-AC44-8F69-4218E6CCD32B}"/>
              </a:ext>
            </a:extLst>
          </p:cNvPr>
          <p:cNvSpPr>
            <a:spLocks noGrp="1"/>
          </p:cNvSpPr>
          <p:nvPr>
            <p:ph type="body" sz="quarter" idx="25" hasCustomPrompt="1"/>
          </p:nvPr>
        </p:nvSpPr>
        <p:spPr>
          <a:xfrm>
            <a:off x="3252796" y="3089275"/>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sp>
        <p:nvSpPr>
          <p:cNvPr id="28" name="Text Placeholder 24">
            <a:extLst>
              <a:ext uri="{FF2B5EF4-FFF2-40B4-BE49-F238E27FC236}">
                <a16:creationId xmlns:a16="http://schemas.microsoft.com/office/drawing/2014/main" id="{D94CB23E-F2EC-C347-B018-3BAFDBC62A9C}"/>
              </a:ext>
            </a:extLst>
          </p:cNvPr>
          <p:cNvSpPr>
            <a:spLocks noGrp="1"/>
          </p:cNvSpPr>
          <p:nvPr>
            <p:ph type="body" sz="quarter" idx="26" hasCustomPrompt="1"/>
          </p:nvPr>
        </p:nvSpPr>
        <p:spPr>
          <a:xfrm>
            <a:off x="4609997" y="3089275"/>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sp>
        <p:nvSpPr>
          <p:cNvPr id="20" name="Picture Placeholder 19">
            <a:extLst>
              <a:ext uri="{FF2B5EF4-FFF2-40B4-BE49-F238E27FC236}">
                <a16:creationId xmlns:a16="http://schemas.microsoft.com/office/drawing/2014/main" id="{CAF4016E-7A47-F840-9869-398CFD1B4693}"/>
              </a:ext>
            </a:extLst>
          </p:cNvPr>
          <p:cNvSpPr>
            <a:spLocks noGrp="1"/>
          </p:cNvSpPr>
          <p:nvPr>
            <p:ph type="pic" sz="quarter" idx="20"/>
          </p:nvPr>
        </p:nvSpPr>
        <p:spPr>
          <a:xfrm>
            <a:off x="538163" y="3897313"/>
            <a:ext cx="5257800" cy="2247900"/>
          </a:xfrm>
          <a:pattFill prst="ltUpDiag">
            <a:fgClr>
              <a:schemeClr val="accent6">
                <a:lumMod val="50000"/>
              </a:schemeClr>
            </a:fgClr>
            <a:bgClr>
              <a:schemeClr val="bg1"/>
            </a:bgClr>
          </a:pattFill>
        </p:spPr>
        <p:txBody>
          <a:bodyPr>
            <a:normAutofit/>
          </a:bodyPr>
          <a:lstStyle>
            <a:lvl1pPr marL="0" indent="0">
              <a:buNone/>
              <a:defRPr sz="1400"/>
            </a:lvl1pPr>
          </a:lstStyle>
          <a:p>
            <a:r>
              <a:rPr lang="en-US"/>
              <a:t>Click icon to add picture</a:t>
            </a:r>
            <a:endParaRPr lang="en-US" dirty="0"/>
          </a:p>
        </p:txBody>
      </p:sp>
      <p:sp>
        <p:nvSpPr>
          <p:cNvPr id="21" name="Picture Placeholder 19">
            <a:extLst>
              <a:ext uri="{FF2B5EF4-FFF2-40B4-BE49-F238E27FC236}">
                <a16:creationId xmlns:a16="http://schemas.microsoft.com/office/drawing/2014/main" id="{0B881EC6-0858-9B4D-9FAD-9563B66325B8}"/>
              </a:ext>
            </a:extLst>
          </p:cNvPr>
          <p:cNvSpPr>
            <a:spLocks noGrp="1"/>
          </p:cNvSpPr>
          <p:nvPr>
            <p:ph type="pic" sz="quarter" idx="21"/>
          </p:nvPr>
        </p:nvSpPr>
        <p:spPr>
          <a:xfrm>
            <a:off x="6405563" y="365124"/>
            <a:ext cx="5257800" cy="5026025"/>
          </a:xfrm>
          <a:pattFill prst="ltUpDiag">
            <a:fgClr>
              <a:schemeClr val="accent6">
                <a:lumMod val="50000"/>
              </a:schemeClr>
            </a:fgClr>
            <a:bgClr>
              <a:schemeClr val="bg1"/>
            </a:bgClr>
          </a:pattFill>
        </p:spPr>
        <p:txBody>
          <a:bodyPr>
            <a:normAutofit/>
          </a:bodyPr>
          <a:lstStyle>
            <a:lvl1pPr marL="0" indent="0">
              <a:buNone/>
              <a:defRPr sz="1400"/>
            </a:lvl1pPr>
          </a:lstStyle>
          <a:p>
            <a:r>
              <a:rPr lang="en-US"/>
              <a:t>Click icon to add picture</a:t>
            </a:r>
            <a:endParaRPr lang="en-US" dirty="0"/>
          </a:p>
        </p:txBody>
      </p:sp>
      <p:sp>
        <p:nvSpPr>
          <p:cNvPr id="23" name="Text Placeholder 22">
            <a:extLst>
              <a:ext uri="{FF2B5EF4-FFF2-40B4-BE49-F238E27FC236}">
                <a16:creationId xmlns:a16="http://schemas.microsoft.com/office/drawing/2014/main" id="{6FE32121-CFE6-1245-A133-5E09F00BF679}"/>
              </a:ext>
            </a:extLst>
          </p:cNvPr>
          <p:cNvSpPr>
            <a:spLocks noGrp="1"/>
          </p:cNvSpPr>
          <p:nvPr>
            <p:ph type="body" sz="quarter" idx="22" hasCustomPrompt="1"/>
          </p:nvPr>
        </p:nvSpPr>
        <p:spPr>
          <a:xfrm>
            <a:off x="6400800" y="5524500"/>
            <a:ext cx="5253038" cy="620713"/>
          </a:xfrm>
        </p:spPr>
        <p:txBody>
          <a:bodyPr>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Caption here…</a:t>
            </a:r>
          </a:p>
        </p:txBody>
      </p:sp>
      <p:sp>
        <p:nvSpPr>
          <p:cNvPr id="4" name="Footer Placeholder 3">
            <a:extLst>
              <a:ext uri="{FF2B5EF4-FFF2-40B4-BE49-F238E27FC236}">
                <a16:creationId xmlns:a16="http://schemas.microsoft.com/office/drawing/2014/main" id="{311B683A-0176-FB4C-BCB8-5CD00A26B8D8}"/>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C76772B5-172C-1C4B-ACCC-6F359A0E4B14}"/>
              </a:ext>
            </a:extLst>
          </p:cNvPr>
          <p:cNvSpPr>
            <a:spLocks noGrp="1"/>
          </p:cNvSpPr>
          <p:nvPr>
            <p:ph type="sldNum" sz="quarter" idx="10"/>
          </p:nvPr>
        </p:nvSpPr>
        <p:spPr/>
        <p:txBody>
          <a:bodyPr/>
          <a:lstStyle/>
          <a:p>
            <a:fld id="{75D75D45-ECC0-BE49-BEE9-DCEB92F451F1}" type="slidenum">
              <a:rPr lang="en-US" smtClean="0"/>
              <a:t>‹Nº›</a:t>
            </a:fld>
            <a:endParaRPr lang="en-US" dirty="0"/>
          </a:p>
        </p:txBody>
      </p:sp>
      <p:cxnSp>
        <p:nvCxnSpPr>
          <p:cNvPr id="30" name="Straight Connector 29">
            <a:extLst>
              <a:ext uri="{FF2B5EF4-FFF2-40B4-BE49-F238E27FC236}">
                <a16:creationId xmlns:a16="http://schemas.microsoft.com/office/drawing/2014/main" id="{8486E466-B2D0-B643-8031-EC19951E3EA3}"/>
              </a:ext>
            </a:extLst>
          </p:cNvPr>
          <p:cNvCxnSpPr/>
          <p:nvPr userDrawn="1"/>
        </p:nvCxnSpPr>
        <p:spPr>
          <a:xfrm>
            <a:off x="512659" y="1082842"/>
            <a:ext cx="5257800" cy="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67663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Yearbook Layout 2">
    <p:bg>
      <p:bgPr>
        <a:solidFill>
          <a:schemeClr val="accent6">
            <a:lumMod val="50000"/>
          </a:schemeClr>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8C8C753-ADBD-804D-9E20-4DB07924B009}"/>
              </a:ext>
            </a:extLst>
          </p:cNvPr>
          <p:cNvGrpSpPr/>
          <p:nvPr userDrawn="1"/>
        </p:nvGrpSpPr>
        <p:grpSpPr>
          <a:xfrm>
            <a:off x="238876" y="92384"/>
            <a:ext cx="11714247" cy="6673231"/>
            <a:chOff x="76700" y="-2"/>
            <a:chExt cx="12038600" cy="6858005"/>
          </a:xfrm>
        </p:grpSpPr>
        <p:sp>
          <p:nvSpPr>
            <p:cNvPr id="5" name="Rectangle 4">
              <a:extLst>
                <a:ext uri="{FF2B5EF4-FFF2-40B4-BE49-F238E27FC236}">
                  <a16:creationId xmlns:a16="http://schemas.microsoft.com/office/drawing/2014/main" id="{1F1A8E06-ED3E-E140-ACD9-DBC82FEAFAE2}"/>
                </a:ext>
              </a:extLst>
            </p:cNvPr>
            <p:cNvSpPr/>
            <p:nvPr userDrawn="1"/>
          </p:nvSpPr>
          <p:spPr>
            <a:xfrm rot="16200000">
              <a:off x="-342650" y="419348"/>
              <a:ext cx="6858000" cy="6019300"/>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60FA4CC-D5BD-594A-A727-1F2E6A53EA60}"/>
                </a:ext>
              </a:extLst>
            </p:cNvPr>
            <p:cNvSpPr/>
            <p:nvPr userDrawn="1"/>
          </p:nvSpPr>
          <p:spPr>
            <a:xfrm rot="5400000">
              <a:off x="5676650" y="419352"/>
              <a:ext cx="6858000" cy="6019301"/>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0BBD7BC1-DD69-2743-A691-FAC010576B61}"/>
              </a:ext>
            </a:extLst>
          </p:cNvPr>
          <p:cNvSpPr>
            <a:spLocks noGrp="1"/>
          </p:cNvSpPr>
          <p:nvPr>
            <p:ph type="title" hasCustomPrompt="1"/>
          </p:nvPr>
        </p:nvSpPr>
        <p:spPr>
          <a:xfrm>
            <a:off x="538538" y="365125"/>
            <a:ext cx="5257798" cy="717717"/>
          </a:xfrm>
        </p:spPr>
        <p:txBody>
          <a:bodyPr>
            <a:normAutofit/>
          </a:bodyPr>
          <a:lstStyle>
            <a:lvl1pPr>
              <a:defRPr sz="2800" b="1" i="1"/>
            </a:lvl1pPr>
          </a:lstStyle>
          <a:p>
            <a:r>
              <a:rPr lang="en-US" dirty="0"/>
              <a:t>Add Title Here</a:t>
            </a:r>
          </a:p>
        </p:txBody>
      </p:sp>
      <p:sp>
        <p:nvSpPr>
          <p:cNvPr id="9" name="Picture Placeholder 8">
            <a:extLst>
              <a:ext uri="{FF2B5EF4-FFF2-40B4-BE49-F238E27FC236}">
                <a16:creationId xmlns:a16="http://schemas.microsoft.com/office/drawing/2014/main" id="{CBD904BE-5BEF-3C40-AE5F-DF5ADE2DF96A}"/>
              </a:ext>
            </a:extLst>
          </p:cNvPr>
          <p:cNvSpPr>
            <a:spLocks noGrp="1"/>
          </p:cNvSpPr>
          <p:nvPr>
            <p:ph type="pic" sz="quarter" idx="12"/>
          </p:nvPr>
        </p:nvSpPr>
        <p:spPr>
          <a:xfrm>
            <a:off x="538538" y="1360488"/>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10" name="Picture Placeholder 8">
            <a:extLst>
              <a:ext uri="{FF2B5EF4-FFF2-40B4-BE49-F238E27FC236}">
                <a16:creationId xmlns:a16="http://schemas.microsoft.com/office/drawing/2014/main" id="{F19A0B52-0F10-BF4E-AF45-C408648123B4}"/>
              </a:ext>
            </a:extLst>
          </p:cNvPr>
          <p:cNvSpPr>
            <a:spLocks noGrp="1"/>
          </p:cNvSpPr>
          <p:nvPr>
            <p:ph type="pic" sz="quarter" idx="13"/>
          </p:nvPr>
        </p:nvSpPr>
        <p:spPr>
          <a:xfrm>
            <a:off x="1895739" y="1360488"/>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11" name="Picture Placeholder 8">
            <a:extLst>
              <a:ext uri="{FF2B5EF4-FFF2-40B4-BE49-F238E27FC236}">
                <a16:creationId xmlns:a16="http://schemas.microsoft.com/office/drawing/2014/main" id="{BCA3A66B-BDCB-A745-8053-0C77C2FE02BC}"/>
              </a:ext>
            </a:extLst>
          </p:cNvPr>
          <p:cNvSpPr>
            <a:spLocks noGrp="1"/>
          </p:cNvSpPr>
          <p:nvPr>
            <p:ph type="pic" sz="quarter" idx="14"/>
          </p:nvPr>
        </p:nvSpPr>
        <p:spPr>
          <a:xfrm>
            <a:off x="3252940" y="1360488"/>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12" name="Picture Placeholder 8">
            <a:extLst>
              <a:ext uri="{FF2B5EF4-FFF2-40B4-BE49-F238E27FC236}">
                <a16:creationId xmlns:a16="http://schemas.microsoft.com/office/drawing/2014/main" id="{058016F2-60AF-8B49-ADE8-5D3C51F43B26}"/>
              </a:ext>
            </a:extLst>
          </p:cNvPr>
          <p:cNvSpPr>
            <a:spLocks noGrp="1"/>
          </p:cNvSpPr>
          <p:nvPr>
            <p:ph type="pic" sz="quarter" idx="15"/>
          </p:nvPr>
        </p:nvSpPr>
        <p:spPr>
          <a:xfrm>
            <a:off x="4610141" y="1360488"/>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25" name="Text Placeholder 24">
            <a:extLst>
              <a:ext uri="{FF2B5EF4-FFF2-40B4-BE49-F238E27FC236}">
                <a16:creationId xmlns:a16="http://schemas.microsoft.com/office/drawing/2014/main" id="{43363685-F905-4944-AA4B-5106055F9C8B}"/>
              </a:ext>
            </a:extLst>
          </p:cNvPr>
          <p:cNvSpPr>
            <a:spLocks noGrp="1"/>
          </p:cNvSpPr>
          <p:nvPr>
            <p:ph type="body" sz="quarter" idx="23" hasCustomPrompt="1"/>
          </p:nvPr>
        </p:nvSpPr>
        <p:spPr>
          <a:xfrm>
            <a:off x="538163" y="3089275"/>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sp>
        <p:nvSpPr>
          <p:cNvPr id="26" name="Text Placeholder 24">
            <a:extLst>
              <a:ext uri="{FF2B5EF4-FFF2-40B4-BE49-F238E27FC236}">
                <a16:creationId xmlns:a16="http://schemas.microsoft.com/office/drawing/2014/main" id="{5969D5F5-7817-9145-9876-63C2075DDFD6}"/>
              </a:ext>
            </a:extLst>
          </p:cNvPr>
          <p:cNvSpPr>
            <a:spLocks noGrp="1"/>
          </p:cNvSpPr>
          <p:nvPr>
            <p:ph type="body" sz="quarter" idx="24" hasCustomPrompt="1"/>
          </p:nvPr>
        </p:nvSpPr>
        <p:spPr>
          <a:xfrm>
            <a:off x="1895595" y="3089275"/>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sp>
        <p:nvSpPr>
          <p:cNvPr id="27" name="Text Placeholder 24">
            <a:extLst>
              <a:ext uri="{FF2B5EF4-FFF2-40B4-BE49-F238E27FC236}">
                <a16:creationId xmlns:a16="http://schemas.microsoft.com/office/drawing/2014/main" id="{2383A6F4-B41E-AC44-8F69-4218E6CCD32B}"/>
              </a:ext>
            </a:extLst>
          </p:cNvPr>
          <p:cNvSpPr>
            <a:spLocks noGrp="1"/>
          </p:cNvSpPr>
          <p:nvPr>
            <p:ph type="body" sz="quarter" idx="25" hasCustomPrompt="1"/>
          </p:nvPr>
        </p:nvSpPr>
        <p:spPr>
          <a:xfrm>
            <a:off x="3252796" y="3089275"/>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sp>
        <p:nvSpPr>
          <p:cNvPr id="28" name="Text Placeholder 24">
            <a:extLst>
              <a:ext uri="{FF2B5EF4-FFF2-40B4-BE49-F238E27FC236}">
                <a16:creationId xmlns:a16="http://schemas.microsoft.com/office/drawing/2014/main" id="{D94CB23E-F2EC-C347-B018-3BAFDBC62A9C}"/>
              </a:ext>
            </a:extLst>
          </p:cNvPr>
          <p:cNvSpPr>
            <a:spLocks noGrp="1"/>
          </p:cNvSpPr>
          <p:nvPr>
            <p:ph type="body" sz="quarter" idx="26" hasCustomPrompt="1"/>
          </p:nvPr>
        </p:nvSpPr>
        <p:spPr>
          <a:xfrm>
            <a:off x="4609997" y="3089275"/>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sp>
        <p:nvSpPr>
          <p:cNvPr id="36" name="Picture Placeholder 8">
            <a:extLst>
              <a:ext uri="{FF2B5EF4-FFF2-40B4-BE49-F238E27FC236}">
                <a16:creationId xmlns:a16="http://schemas.microsoft.com/office/drawing/2014/main" id="{086D63F8-886A-D342-9D10-22B521ED5669}"/>
              </a:ext>
            </a:extLst>
          </p:cNvPr>
          <p:cNvSpPr>
            <a:spLocks noGrp="1"/>
          </p:cNvSpPr>
          <p:nvPr>
            <p:ph type="pic" sz="quarter" idx="27"/>
          </p:nvPr>
        </p:nvSpPr>
        <p:spPr>
          <a:xfrm>
            <a:off x="549320" y="3902076"/>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37" name="Picture Placeholder 8">
            <a:extLst>
              <a:ext uri="{FF2B5EF4-FFF2-40B4-BE49-F238E27FC236}">
                <a16:creationId xmlns:a16="http://schemas.microsoft.com/office/drawing/2014/main" id="{301C3479-8B49-A445-9A29-CF3C712D39F6}"/>
              </a:ext>
            </a:extLst>
          </p:cNvPr>
          <p:cNvSpPr>
            <a:spLocks noGrp="1"/>
          </p:cNvSpPr>
          <p:nvPr>
            <p:ph type="pic" sz="quarter" idx="28"/>
          </p:nvPr>
        </p:nvSpPr>
        <p:spPr>
          <a:xfrm>
            <a:off x="1906521" y="3902076"/>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38" name="Picture Placeholder 8">
            <a:extLst>
              <a:ext uri="{FF2B5EF4-FFF2-40B4-BE49-F238E27FC236}">
                <a16:creationId xmlns:a16="http://schemas.microsoft.com/office/drawing/2014/main" id="{E5890CAF-71F1-9840-87C1-1313250B6561}"/>
              </a:ext>
            </a:extLst>
          </p:cNvPr>
          <p:cNvSpPr>
            <a:spLocks noGrp="1"/>
          </p:cNvSpPr>
          <p:nvPr>
            <p:ph type="pic" sz="quarter" idx="29"/>
          </p:nvPr>
        </p:nvSpPr>
        <p:spPr>
          <a:xfrm>
            <a:off x="3263722" y="3902076"/>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39" name="Picture Placeholder 8">
            <a:extLst>
              <a:ext uri="{FF2B5EF4-FFF2-40B4-BE49-F238E27FC236}">
                <a16:creationId xmlns:a16="http://schemas.microsoft.com/office/drawing/2014/main" id="{D9FEC596-FD7E-9345-A49D-4A03FA399009}"/>
              </a:ext>
            </a:extLst>
          </p:cNvPr>
          <p:cNvSpPr>
            <a:spLocks noGrp="1"/>
          </p:cNvSpPr>
          <p:nvPr>
            <p:ph type="pic" sz="quarter" idx="30"/>
          </p:nvPr>
        </p:nvSpPr>
        <p:spPr>
          <a:xfrm>
            <a:off x="4620923" y="3902076"/>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40" name="Text Placeholder 24">
            <a:extLst>
              <a:ext uri="{FF2B5EF4-FFF2-40B4-BE49-F238E27FC236}">
                <a16:creationId xmlns:a16="http://schemas.microsoft.com/office/drawing/2014/main" id="{389F30A9-EB20-844A-A3A5-0E9A8CF4C690}"/>
              </a:ext>
            </a:extLst>
          </p:cNvPr>
          <p:cNvSpPr>
            <a:spLocks noGrp="1"/>
          </p:cNvSpPr>
          <p:nvPr>
            <p:ph type="body" sz="quarter" idx="31" hasCustomPrompt="1"/>
          </p:nvPr>
        </p:nvSpPr>
        <p:spPr>
          <a:xfrm>
            <a:off x="548945" y="5630863"/>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sp>
        <p:nvSpPr>
          <p:cNvPr id="41" name="Text Placeholder 24">
            <a:extLst>
              <a:ext uri="{FF2B5EF4-FFF2-40B4-BE49-F238E27FC236}">
                <a16:creationId xmlns:a16="http://schemas.microsoft.com/office/drawing/2014/main" id="{AC94CA56-76BE-B447-BF11-8E6B051D7638}"/>
              </a:ext>
            </a:extLst>
          </p:cNvPr>
          <p:cNvSpPr>
            <a:spLocks noGrp="1"/>
          </p:cNvSpPr>
          <p:nvPr>
            <p:ph type="body" sz="quarter" idx="32" hasCustomPrompt="1"/>
          </p:nvPr>
        </p:nvSpPr>
        <p:spPr>
          <a:xfrm>
            <a:off x="1906377" y="5630863"/>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sp>
        <p:nvSpPr>
          <p:cNvPr id="42" name="Text Placeholder 24">
            <a:extLst>
              <a:ext uri="{FF2B5EF4-FFF2-40B4-BE49-F238E27FC236}">
                <a16:creationId xmlns:a16="http://schemas.microsoft.com/office/drawing/2014/main" id="{A9E62813-BCF0-704F-898D-EDF850FE6558}"/>
              </a:ext>
            </a:extLst>
          </p:cNvPr>
          <p:cNvSpPr>
            <a:spLocks noGrp="1"/>
          </p:cNvSpPr>
          <p:nvPr>
            <p:ph type="body" sz="quarter" idx="33" hasCustomPrompt="1"/>
          </p:nvPr>
        </p:nvSpPr>
        <p:spPr>
          <a:xfrm>
            <a:off x="3263578" y="5630863"/>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sp>
        <p:nvSpPr>
          <p:cNvPr id="43" name="Text Placeholder 24">
            <a:extLst>
              <a:ext uri="{FF2B5EF4-FFF2-40B4-BE49-F238E27FC236}">
                <a16:creationId xmlns:a16="http://schemas.microsoft.com/office/drawing/2014/main" id="{C497F8B7-3914-2642-800B-B479D70310EB}"/>
              </a:ext>
            </a:extLst>
          </p:cNvPr>
          <p:cNvSpPr>
            <a:spLocks noGrp="1"/>
          </p:cNvSpPr>
          <p:nvPr>
            <p:ph type="body" sz="quarter" idx="34" hasCustomPrompt="1"/>
          </p:nvPr>
        </p:nvSpPr>
        <p:spPr>
          <a:xfrm>
            <a:off x="4620779" y="5630863"/>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sp>
        <p:nvSpPr>
          <p:cNvPr id="21" name="Picture Placeholder 19">
            <a:extLst>
              <a:ext uri="{FF2B5EF4-FFF2-40B4-BE49-F238E27FC236}">
                <a16:creationId xmlns:a16="http://schemas.microsoft.com/office/drawing/2014/main" id="{0B881EC6-0858-9B4D-9FAD-9563B66325B8}"/>
              </a:ext>
            </a:extLst>
          </p:cNvPr>
          <p:cNvSpPr>
            <a:spLocks noGrp="1"/>
          </p:cNvSpPr>
          <p:nvPr>
            <p:ph type="pic" sz="quarter" idx="21"/>
          </p:nvPr>
        </p:nvSpPr>
        <p:spPr>
          <a:xfrm>
            <a:off x="6405563" y="365124"/>
            <a:ext cx="5257800" cy="5026025"/>
          </a:xfrm>
          <a:prstGeom prst="ellipse">
            <a:avLst/>
          </a:prstGeom>
          <a:pattFill prst="ltUpDiag">
            <a:fgClr>
              <a:schemeClr val="accent6">
                <a:lumMod val="50000"/>
              </a:schemeClr>
            </a:fgClr>
            <a:bgClr>
              <a:schemeClr val="bg1"/>
            </a:bgClr>
          </a:pattFill>
        </p:spPr>
        <p:txBody>
          <a:bodyPr>
            <a:normAutofit/>
          </a:bodyPr>
          <a:lstStyle>
            <a:lvl1pPr marL="0" indent="0">
              <a:buNone/>
              <a:defRPr sz="1400"/>
            </a:lvl1pPr>
          </a:lstStyle>
          <a:p>
            <a:r>
              <a:rPr lang="en-US"/>
              <a:t>Click icon to add picture</a:t>
            </a:r>
            <a:endParaRPr lang="en-US" dirty="0"/>
          </a:p>
        </p:txBody>
      </p:sp>
      <p:sp>
        <p:nvSpPr>
          <p:cNvPr id="23" name="Text Placeholder 22">
            <a:extLst>
              <a:ext uri="{FF2B5EF4-FFF2-40B4-BE49-F238E27FC236}">
                <a16:creationId xmlns:a16="http://schemas.microsoft.com/office/drawing/2014/main" id="{6FE32121-CFE6-1245-A133-5E09F00BF679}"/>
              </a:ext>
            </a:extLst>
          </p:cNvPr>
          <p:cNvSpPr>
            <a:spLocks noGrp="1"/>
          </p:cNvSpPr>
          <p:nvPr>
            <p:ph type="body" sz="quarter" idx="22" hasCustomPrompt="1"/>
          </p:nvPr>
        </p:nvSpPr>
        <p:spPr>
          <a:xfrm>
            <a:off x="6400800" y="5524500"/>
            <a:ext cx="5253038" cy="620713"/>
          </a:xfrm>
        </p:spPr>
        <p:txBody>
          <a:bodyPr>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Caption here…</a:t>
            </a:r>
          </a:p>
        </p:txBody>
      </p:sp>
      <p:cxnSp>
        <p:nvCxnSpPr>
          <p:cNvPr id="30" name="Straight Connector 29">
            <a:extLst>
              <a:ext uri="{FF2B5EF4-FFF2-40B4-BE49-F238E27FC236}">
                <a16:creationId xmlns:a16="http://schemas.microsoft.com/office/drawing/2014/main" id="{8486E466-B2D0-B643-8031-EC19951E3EA3}"/>
              </a:ext>
            </a:extLst>
          </p:cNvPr>
          <p:cNvCxnSpPr/>
          <p:nvPr userDrawn="1"/>
        </p:nvCxnSpPr>
        <p:spPr>
          <a:xfrm>
            <a:off x="512659" y="1082842"/>
            <a:ext cx="5257800" cy="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311B683A-0176-FB4C-BCB8-5CD00A26B8D8}"/>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C76772B5-172C-1C4B-ACCC-6F359A0E4B14}"/>
              </a:ext>
            </a:extLst>
          </p:cNvPr>
          <p:cNvSpPr>
            <a:spLocks noGrp="1"/>
          </p:cNvSpPr>
          <p:nvPr>
            <p:ph type="sldNum" sz="quarter" idx="10"/>
          </p:nvPr>
        </p:nvSpPr>
        <p:spPr/>
        <p:txBody>
          <a:bodyPr/>
          <a:lstStyle/>
          <a:p>
            <a:fld id="{75D75D45-ECC0-BE49-BEE9-DCEB92F451F1}" type="slidenum">
              <a:rPr lang="en-US" smtClean="0"/>
              <a:t>‹Nº›</a:t>
            </a:fld>
            <a:endParaRPr lang="en-US" dirty="0"/>
          </a:p>
        </p:txBody>
      </p:sp>
    </p:spTree>
    <p:extLst>
      <p:ext uri="{BB962C8B-B14F-4D97-AF65-F5344CB8AC3E}">
        <p14:creationId xmlns:p14="http://schemas.microsoft.com/office/powerpoint/2010/main" val="29811303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DAC7D6-F8D8-B540-97A4-F04833B392D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6DF4704-C42B-1E43-90A6-2764A7E9D5A9}"/>
              </a:ext>
            </a:extLst>
          </p:cNvPr>
          <p:cNvSpPr>
            <a:spLocks noGrp="1"/>
          </p:cNvSpPr>
          <p:nvPr>
            <p:ph type="title" hasCustomPrompt="1"/>
          </p:nvPr>
        </p:nvSpPr>
        <p:spPr>
          <a:xfrm>
            <a:off x="3265710" y="1090619"/>
            <a:ext cx="5584371" cy="1325563"/>
          </a:xfrm>
        </p:spPr>
        <p:txBody>
          <a:bodyPr>
            <a:normAutofit/>
          </a:bodyPr>
          <a:lstStyle>
            <a:lvl1pPr algn="ctr">
              <a:defRPr sz="7200">
                <a:solidFill>
                  <a:schemeClr val="bg1"/>
                </a:solidFill>
              </a:defRPr>
            </a:lvl1pPr>
          </a:lstStyle>
          <a:p>
            <a:r>
              <a:rPr lang="en-US" dirty="0"/>
              <a:t>CLASS OF</a:t>
            </a:r>
          </a:p>
        </p:txBody>
      </p:sp>
      <p:sp>
        <p:nvSpPr>
          <p:cNvPr id="14" name="Picture Placeholder 19">
            <a:extLst>
              <a:ext uri="{FF2B5EF4-FFF2-40B4-BE49-F238E27FC236}">
                <a16:creationId xmlns:a16="http://schemas.microsoft.com/office/drawing/2014/main" id="{D940CADE-73A7-50AC-BC91-1CFEEE9A0433}"/>
              </a:ext>
            </a:extLst>
          </p:cNvPr>
          <p:cNvSpPr>
            <a:spLocks noGrp="1"/>
          </p:cNvSpPr>
          <p:nvPr>
            <p:ph type="pic" sz="quarter" idx="17"/>
          </p:nvPr>
        </p:nvSpPr>
        <p:spPr>
          <a:xfrm rot="1075910">
            <a:off x="438042" y="468578"/>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16" name="Picture Placeholder 15">
            <a:extLst>
              <a:ext uri="{FF2B5EF4-FFF2-40B4-BE49-F238E27FC236}">
                <a16:creationId xmlns:a16="http://schemas.microsoft.com/office/drawing/2014/main" id="{4D9DC2B3-3B5D-2678-CA56-CFEFC17A2993}"/>
              </a:ext>
            </a:extLst>
          </p:cNvPr>
          <p:cNvSpPr>
            <a:spLocks noGrp="1"/>
          </p:cNvSpPr>
          <p:nvPr>
            <p:ph type="pic" sz="quarter" idx="16"/>
          </p:nvPr>
        </p:nvSpPr>
        <p:spPr>
          <a:xfrm rot="21092179">
            <a:off x="391364" y="2110667"/>
            <a:ext cx="1633274" cy="1959841"/>
          </a:xfrm>
          <a:custGeom>
            <a:avLst/>
            <a:gdLst>
              <a:gd name="connsiteX0" fmla="*/ 1633274 w 1633274"/>
              <a:gd name="connsiteY0" fmla="*/ 134089 h 1959841"/>
              <a:gd name="connsiteX1" fmla="*/ 1633274 w 1633274"/>
              <a:gd name="connsiteY1" fmla="*/ 1959841 h 1959841"/>
              <a:gd name="connsiteX2" fmla="*/ 0 w 1633274"/>
              <a:gd name="connsiteY2" fmla="*/ 1959841 h 1959841"/>
              <a:gd name="connsiteX3" fmla="*/ 0 w 1633274"/>
              <a:gd name="connsiteY3" fmla="*/ 0 h 1959841"/>
              <a:gd name="connsiteX4" fmla="*/ 184587 w 1633274"/>
              <a:gd name="connsiteY4" fmla="*/ 0 h 1959841"/>
              <a:gd name="connsiteX5" fmla="*/ 1400355 w 1633274"/>
              <a:gd name="connsiteY5" fmla="*/ 603394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3274" h="1959841">
                <a:moveTo>
                  <a:pt x="1633274" y="134089"/>
                </a:moveTo>
                <a:lnTo>
                  <a:pt x="1633274" y="1959841"/>
                </a:lnTo>
                <a:lnTo>
                  <a:pt x="0" y="1959841"/>
                </a:lnTo>
                <a:lnTo>
                  <a:pt x="0" y="0"/>
                </a:lnTo>
                <a:lnTo>
                  <a:pt x="184587" y="0"/>
                </a:lnTo>
                <a:lnTo>
                  <a:pt x="1400355" y="603394"/>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15" name="Picture Placeholder 14">
            <a:extLst>
              <a:ext uri="{FF2B5EF4-FFF2-40B4-BE49-F238E27FC236}">
                <a16:creationId xmlns:a16="http://schemas.microsoft.com/office/drawing/2014/main" id="{D2756B9E-248E-5CB3-2E6F-1772D6850D6A}"/>
              </a:ext>
            </a:extLst>
          </p:cNvPr>
          <p:cNvSpPr>
            <a:spLocks noGrp="1"/>
          </p:cNvSpPr>
          <p:nvPr>
            <p:ph type="pic" sz="quarter" idx="15"/>
          </p:nvPr>
        </p:nvSpPr>
        <p:spPr>
          <a:xfrm rot="316905">
            <a:off x="433868" y="4049279"/>
            <a:ext cx="1548267" cy="1959841"/>
          </a:xfrm>
          <a:custGeom>
            <a:avLst/>
            <a:gdLst>
              <a:gd name="connsiteX0" fmla="*/ 0 w 1548267"/>
              <a:gd name="connsiteY0" fmla="*/ 51269 h 1959841"/>
              <a:gd name="connsiteX1" fmla="*/ 35265 w 1548267"/>
              <a:gd name="connsiteY1" fmla="*/ 195436 h 1959841"/>
              <a:gd name="connsiteX2" fmla="*/ 834223 w 1548267"/>
              <a:gd name="connsiteY2" fmla="*/ 0 h 1959841"/>
              <a:gd name="connsiteX3" fmla="*/ 1548267 w 1548267"/>
              <a:gd name="connsiteY3" fmla="*/ 0 h 1959841"/>
              <a:gd name="connsiteX4" fmla="*/ 1548267 w 1548267"/>
              <a:gd name="connsiteY4" fmla="*/ 1959841 h 1959841"/>
              <a:gd name="connsiteX5" fmla="*/ 0 w 1548267"/>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9"/>
                </a:moveTo>
                <a:lnTo>
                  <a:pt x="35265" y="195436"/>
                </a:lnTo>
                <a:lnTo>
                  <a:pt x="834223" y="0"/>
                </a:lnTo>
                <a:lnTo>
                  <a:pt x="1548267" y="0"/>
                </a:lnTo>
                <a:lnTo>
                  <a:pt x="1548267"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9" name="Rectangle 8">
            <a:extLst>
              <a:ext uri="{FF2B5EF4-FFF2-40B4-BE49-F238E27FC236}">
                <a16:creationId xmlns:a16="http://schemas.microsoft.com/office/drawing/2014/main" id="{3324F3BD-A773-234A-AC0A-C01EBFCA0BA8}"/>
              </a:ext>
            </a:extLst>
          </p:cNvPr>
          <p:cNvSpPr/>
          <p:nvPr userDrawn="1"/>
        </p:nvSpPr>
        <p:spPr>
          <a:xfrm>
            <a:off x="2939143" y="718457"/>
            <a:ext cx="6204858" cy="5290457"/>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17">
            <a:extLst>
              <a:ext uri="{FF2B5EF4-FFF2-40B4-BE49-F238E27FC236}">
                <a16:creationId xmlns:a16="http://schemas.microsoft.com/office/drawing/2014/main" id="{F0C2829C-2ACB-3647-9AE7-3AAB827CE662}"/>
              </a:ext>
            </a:extLst>
          </p:cNvPr>
          <p:cNvSpPr>
            <a:spLocks noGrp="1"/>
          </p:cNvSpPr>
          <p:nvPr>
            <p:ph type="body" sz="quarter" idx="14" hasCustomPrompt="1"/>
          </p:nvPr>
        </p:nvSpPr>
        <p:spPr>
          <a:xfrm>
            <a:off x="3265488" y="4452484"/>
            <a:ext cx="5584825" cy="1153432"/>
          </a:xfrm>
        </p:spPr>
        <p:txBody>
          <a:bodyPr>
            <a:normAutofit/>
          </a:bodyPr>
          <a:lstStyle>
            <a:lvl1pPr marL="0" indent="0" algn="ctr">
              <a:buNone/>
              <a:defRPr sz="7200">
                <a:solidFill>
                  <a:schemeClr val="bg1"/>
                </a:solidFill>
              </a:defRPr>
            </a:lvl1pPr>
          </a:lstStyle>
          <a:p>
            <a:pPr lvl="0"/>
            <a:r>
              <a:rPr lang="en-US" dirty="0"/>
              <a:t>REUNION</a:t>
            </a:r>
          </a:p>
        </p:txBody>
      </p:sp>
      <p:sp>
        <p:nvSpPr>
          <p:cNvPr id="12" name="Text Placeholder 11">
            <a:extLst>
              <a:ext uri="{FF2B5EF4-FFF2-40B4-BE49-F238E27FC236}">
                <a16:creationId xmlns:a16="http://schemas.microsoft.com/office/drawing/2014/main" id="{F33FE9B6-6490-594F-BB58-358E866E69D0}"/>
              </a:ext>
            </a:extLst>
          </p:cNvPr>
          <p:cNvSpPr>
            <a:spLocks noGrp="1"/>
          </p:cNvSpPr>
          <p:nvPr>
            <p:ph type="body" sz="quarter" idx="13" hasCustomPrompt="1"/>
          </p:nvPr>
        </p:nvSpPr>
        <p:spPr>
          <a:xfrm>
            <a:off x="3265488" y="2610985"/>
            <a:ext cx="5584825" cy="1830834"/>
          </a:xfrm>
          <a:ln>
            <a:noFill/>
          </a:ln>
        </p:spPr>
        <p:txBody>
          <a:bodyPr anchor="ctr">
            <a:noAutofit/>
          </a:bodyPr>
          <a:lstStyle>
            <a:lvl1pPr marL="0" indent="0" algn="ctr">
              <a:lnSpc>
                <a:spcPct val="100000"/>
              </a:lnSpc>
              <a:buNone/>
              <a:defRPr sz="14400" b="1">
                <a:gradFill flip="none" rotWithShape="1">
                  <a:gsLst>
                    <a:gs pos="0">
                      <a:schemeClr val="accent3">
                        <a:lumMod val="40000"/>
                        <a:lumOff val="60000"/>
                      </a:schemeClr>
                    </a:gs>
                    <a:gs pos="43000">
                      <a:schemeClr val="accent3"/>
                    </a:gs>
                    <a:gs pos="100000">
                      <a:schemeClr val="accent3">
                        <a:lumMod val="75000"/>
                      </a:schemeClr>
                    </a:gs>
                  </a:gsLst>
                  <a:lin ang="13500000" scaled="1"/>
                  <a:tileRect/>
                </a:gradFill>
                <a:latin typeface="Lucida Handwriting" panose="03010101010101010101" pitchFamily="66" charset="77"/>
              </a:defRPr>
            </a:lvl1pPr>
          </a:lstStyle>
          <a:p>
            <a:pPr lvl="0"/>
            <a:r>
              <a:rPr lang="en-US" dirty="0"/>
              <a:t>2000</a:t>
            </a:r>
          </a:p>
        </p:txBody>
      </p:sp>
      <p:sp>
        <p:nvSpPr>
          <p:cNvPr id="24" name="Picture Placeholder 19">
            <a:extLst>
              <a:ext uri="{FF2B5EF4-FFF2-40B4-BE49-F238E27FC236}">
                <a16:creationId xmlns:a16="http://schemas.microsoft.com/office/drawing/2014/main" id="{03977DDA-278B-BD4F-8E8D-286260DC59F0}"/>
              </a:ext>
            </a:extLst>
          </p:cNvPr>
          <p:cNvSpPr>
            <a:spLocks noGrp="1"/>
          </p:cNvSpPr>
          <p:nvPr>
            <p:ph type="pic" sz="quarter" idx="18"/>
          </p:nvPr>
        </p:nvSpPr>
        <p:spPr>
          <a:xfrm rot="289153">
            <a:off x="10335207" y="4280265"/>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4" name="Footer Placeholder 3">
            <a:extLst>
              <a:ext uri="{FF2B5EF4-FFF2-40B4-BE49-F238E27FC236}">
                <a16:creationId xmlns:a16="http://schemas.microsoft.com/office/drawing/2014/main" id="{37DFC937-0319-374C-9149-4806EF00A5E3}"/>
              </a:ext>
            </a:extLst>
          </p:cNvPr>
          <p:cNvSpPr>
            <a:spLocks noGrp="1"/>
          </p:cNvSpPr>
          <p:nvPr>
            <p:ph type="ftr" sz="quarter" idx="11"/>
          </p:nvPr>
        </p:nvSpPr>
        <p:spPr>
          <a:xfrm>
            <a:off x="346949" y="6356350"/>
            <a:ext cx="7315200" cy="365125"/>
          </a:xfrm>
          <a:prstGeom prst="rect">
            <a:avLst/>
          </a:prstGeom>
        </p:spPr>
        <p:txBody>
          <a:bodyPr/>
          <a:lstStyle>
            <a:lvl1pPr algn="l">
              <a:defRPr>
                <a:solidFill>
                  <a:schemeClr val="tx1"/>
                </a:solidFill>
              </a:defRPr>
            </a:lvl1pPr>
          </a:lstStyle>
          <a:p>
            <a:endParaRPr lang="en-US" dirty="0"/>
          </a:p>
        </p:txBody>
      </p:sp>
      <p:sp>
        <p:nvSpPr>
          <p:cNvPr id="5" name="Slide Number Placeholder 4">
            <a:extLst>
              <a:ext uri="{FF2B5EF4-FFF2-40B4-BE49-F238E27FC236}">
                <a16:creationId xmlns:a16="http://schemas.microsoft.com/office/drawing/2014/main" id="{66537BC7-B241-D243-BD2C-ADBA5136BCCA}"/>
              </a:ext>
            </a:extLst>
          </p:cNvPr>
          <p:cNvSpPr>
            <a:spLocks noGrp="1"/>
          </p:cNvSpPr>
          <p:nvPr>
            <p:ph type="sldNum" sz="quarter" idx="12"/>
          </p:nvPr>
        </p:nvSpPr>
        <p:spPr/>
        <p:txBody>
          <a:bodyPr/>
          <a:lstStyle>
            <a:lvl1pPr>
              <a:defRPr>
                <a:solidFill>
                  <a:schemeClr val="tx1"/>
                </a:solidFill>
              </a:defRPr>
            </a:lvl1pPr>
          </a:lstStyle>
          <a:p>
            <a:fld id="{75D75D45-ECC0-BE49-BEE9-DCEB92F451F1}" type="slidenum">
              <a:rPr lang="en-US" smtClean="0"/>
              <a:pPr/>
              <a:t>‹Nº›</a:t>
            </a:fld>
            <a:endParaRPr lang="en-US" dirty="0"/>
          </a:p>
        </p:txBody>
      </p:sp>
    </p:spTree>
    <p:extLst>
      <p:ext uri="{BB962C8B-B14F-4D97-AF65-F5344CB8AC3E}">
        <p14:creationId xmlns:p14="http://schemas.microsoft.com/office/powerpoint/2010/main" val="23840242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ree Pictur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‹Nº›</a:t>
            </a:fld>
            <a:endParaRPr lang="en-US" dirty="0"/>
          </a:p>
        </p:txBody>
      </p:sp>
      <p:sp>
        <p:nvSpPr>
          <p:cNvPr id="13" name="Title 1">
            <a:extLst>
              <a:ext uri="{FF2B5EF4-FFF2-40B4-BE49-F238E27FC236}">
                <a16:creationId xmlns:a16="http://schemas.microsoft.com/office/drawing/2014/main" id="{CFF82F90-F22A-0C42-A7A8-84B2707B79F8}"/>
              </a:ext>
            </a:extLst>
          </p:cNvPr>
          <p:cNvSpPr>
            <a:spLocks noGrp="1"/>
          </p:cNvSpPr>
          <p:nvPr>
            <p:ph type="title"/>
          </p:nvPr>
        </p:nvSpPr>
        <p:spPr>
          <a:xfrm>
            <a:off x="838200" y="444008"/>
            <a:ext cx="10515600" cy="619613"/>
          </a:xfrm>
        </p:spPr>
        <p:txBody>
          <a:bodyPr>
            <a:normAutofit/>
          </a:bodyPr>
          <a:lstStyle>
            <a:lvl1pPr algn="ctr">
              <a:defRPr sz="2800">
                <a:solidFill>
                  <a:schemeClr val="bg1"/>
                </a:solidFill>
              </a:defRPr>
            </a:lvl1pPr>
          </a:lstStyle>
          <a:p>
            <a:r>
              <a:rPr lang="en-US"/>
              <a:t>Click to edit Master title style</a:t>
            </a:r>
            <a:endParaRPr lang="en-US" dirty="0"/>
          </a:p>
        </p:txBody>
      </p:sp>
      <p:sp>
        <p:nvSpPr>
          <p:cNvPr id="6" name="Picture Placeholder 19">
            <a:extLst>
              <a:ext uri="{FF2B5EF4-FFF2-40B4-BE49-F238E27FC236}">
                <a16:creationId xmlns:a16="http://schemas.microsoft.com/office/drawing/2014/main" id="{B1D0784C-8D97-DD49-9255-A848055F6996}"/>
              </a:ext>
            </a:extLst>
          </p:cNvPr>
          <p:cNvSpPr>
            <a:spLocks noGrp="1"/>
          </p:cNvSpPr>
          <p:nvPr>
            <p:ph type="pic" sz="quarter" idx="15"/>
          </p:nvPr>
        </p:nvSpPr>
        <p:spPr>
          <a:xfrm rot="316905">
            <a:off x="1556345" y="1636964"/>
            <a:ext cx="2945392" cy="3941004"/>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7" name="Picture Placeholder 19">
            <a:extLst>
              <a:ext uri="{FF2B5EF4-FFF2-40B4-BE49-F238E27FC236}">
                <a16:creationId xmlns:a16="http://schemas.microsoft.com/office/drawing/2014/main" id="{FADAA6C0-5C53-2A47-99E0-BE92CFC09B4C}"/>
              </a:ext>
            </a:extLst>
          </p:cNvPr>
          <p:cNvSpPr>
            <a:spLocks noGrp="1"/>
          </p:cNvSpPr>
          <p:nvPr>
            <p:ph type="pic" sz="quarter" idx="16"/>
          </p:nvPr>
        </p:nvSpPr>
        <p:spPr>
          <a:xfrm rot="21375353">
            <a:off x="4629083" y="1717623"/>
            <a:ext cx="2945392" cy="3941004"/>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8" name="Picture Placeholder 19">
            <a:extLst>
              <a:ext uri="{FF2B5EF4-FFF2-40B4-BE49-F238E27FC236}">
                <a16:creationId xmlns:a16="http://schemas.microsoft.com/office/drawing/2014/main" id="{7732D9AA-C1C1-124A-9B37-D6EE251065EE}"/>
              </a:ext>
            </a:extLst>
          </p:cNvPr>
          <p:cNvSpPr>
            <a:spLocks noGrp="1"/>
          </p:cNvSpPr>
          <p:nvPr>
            <p:ph type="pic" sz="quarter" idx="17"/>
          </p:nvPr>
        </p:nvSpPr>
        <p:spPr>
          <a:xfrm rot="238081">
            <a:off x="7744133" y="1666980"/>
            <a:ext cx="2945392" cy="3941004"/>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Tree>
    <p:extLst>
      <p:ext uri="{BB962C8B-B14F-4D97-AF65-F5344CB8AC3E}">
        <p14:creationId xmlns:p14="http://schemas.microsoft.com/office/powerpoint/2010/main" val="666210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ive Pictur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E396D-FF02-234E-BD81-59CECD18DEC5}"/>
              </a:ext>
            </a:extLst>
          </p:cNvPr>
          <p:cNvSpPr>
            <a:spLocks noGrp="1"/>
          </p:cNvSpPr>
          <p:nvPr>
            <p:ph type="title"/>
          </p:nvPr>
        </p:nvSpPr>
        <p:spPr>
          <a:xfrm>
            <a:off x="838200" y="444008"/>
            <a:ext cx="10515600" cy="619613"/>
          </a:xfrm>
        </p:spPr>
        <p:txBody>
          <a:bodyPr>
            <a:normAutofit/>
          </a:bodyPr>
          <a:lstStyle>
            <a:lvl1pPr algn="ctr">
              <a:defRPr sz="2800">
                <a:solidFill>
                  <a:schemeClr val="bg1"/>
                </a:solidFill>
              </a:defRPr>
            </a:lvl1pPr>
          </a:lstStyle>
          <a:p>
            <a:r>
              <a:rPr lang="en-US"/>
              <a:t>Click to edit Master title style</a:t>
            </a:r>
            <a:endParaRPr lang="en-US" dirty="0"/>
          </a:p>
        </p:txBody>
      </p:sp>
      <p:sp>
        <p:nvSpPr>
          <p:cNvPr id="6" name="Picture Placeholder 19">
            <a:extLst>
              <a:ext uri="{FF2B5EF4-FFF2-40B4-BE49-F238E27FC236}">
                <a16:creationId xmlns:a16="http://schemas.microsoft.com/office/drawing/2014/main" id="{B1D0784C-8D97-DD49-9255-A848055F6996}"/>
              </a:ext>
            </a:extLst>
          </p:cNvPr>
          <p:cNvSpPr>
            <a:spLocks noGrp="1"/>
          </p:cNvSpPr>
          <p:nvPr>
            <p:ph type="pic" sz="quarter" idx="15"/>
          </p:nvPr>
        </p:nvSpPr>
        <p:spPr>
          <a:xfrm rot="316905">
            <a:off x="744459" y="1625059"/>
            <a:ext cx="2210727" cy="2958005"/>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17" name="Picture Placeholder 19">
            <a:extLst>
              <a:ext uri="{FF2B5EF4-FFF2-40B4-BE49-F238E27FC236}">
                <a16:creationId xmlns:a16="http://schemas.microsoft.com/office/drawing/2014/main" id="{A7274CB2-439C-E0B1-A729-612F7A626D2F}"/>
              </a:ext>
            </a:extLst>
          </p:cNvPr>
          <p:cNvSpPr>
            <a:spLocks noGrp="1"/>
          </p:cNvSpPr>
          <p:nvPr>
            <p:ph type="pic" sz="quarter" idx="16"/>
          </p:nvPr>
        </p:nvSpPr>
        <p:spPr>
          <a:xfrm rot="21375353">
            <a:off x="2265441" y="2896338"/>
            <a:ext cx="2283253" cy="3055047"/>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15" name="Picture Placeholder 14">
            <a:extLst>
              <a:ext uri="{FF2B5EF4-FFF2-40B4-BE49-F238E27FC236}">
                <a16:creationId xmlns:a16="http://schemas.microsoft.com/office/drawing/2014/main" id="{CC909E27-DE72-F03A-A7F2-45F5EA01CCDC}"/>
              </a:ext>
            </a:extLst>
          </p:cNvPr>
          <p:cNvSpPr>
            <a:spLocks noGrp="1"/>
          </p:cNvSpPr>
          <p:nvPr>
            <p:ph type="pic" sz="quarter" idx="18"/>
          </p:nvPr>
        </p:nvSpPr>
        <p:spPr>
          <a:xfrm rot="160824">
            <a:off x="3992999" y="1643516"/>
            <a:ext cx="2283253" cy="3055047"/>
          </a:xfrm>
          <a:custGeom>
            <a:avLst/>
            <a:gdLst>
              <a:gd name="connsiteX0" fmla="*/ 0 w 2283253"/>
              <a:gd name="connsiteY0" fmla="*/ 0 h 3055047"/>
              <a:gd name="connsiteX1" fmla="*/ 2283253 w 2283253"/>
              <a:gd name="connsiteY1" fmla="*/ 0 h 3055047"/>
              <a:gd name="connsiteX2" fmla="*/ 2283253 w 2283253"/>
              <a:gd name="connsiteY2" fmla="*/ 1107615 h 3055047"/>
              <a:gd name="connsiteX3" fmla="*/ 1808059 w 2283253"/>
              <a:gd name="connsiteY3" fmla="*/ 1098626 h 3055047"/>
              <a:gd name="connsiteX4" fmla="*/ 1771051 w 2283253"/>
              <a:gd name="connsiteY4" fmla="*/ 3055047 h 3055047"/>
              <a:gd name="connsiteX5" fmla="*/ 645377 w 2283253"/>
              <a:gd name="connsiteY5" fmla="*/ 3055047 h 3055047"/>
              <a:gd name="connsiteX6" fmla="*/ 438083 w 2283253"/>
              <a:gd name="connsiteY6" fmla="*/ 1214091 h 3055047"/>
              <a:gd name="connsiteX7" fmla="*/ 0 w 2283253"/>
              <a:gd name="connsiteY7" fmla="*/ 1263420 h 305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3253" h="3055047">
                <a:moveTo>
                  <a:pt x="0" y="0"/>
                </a:moveTo>
                <a:lnTo>
                  <a:pt x="2283253" y="0"/>
                </a:lnTo>
                <a:lnTo>
                  <a:pt x="2283253" y="1107615"/>
                </a:lnTo>
                <a:lnTo>
                  <a:pt x="1808059" y="1098626"/>
                </a:lnTo>
                <a:lnTo>
                  <a:pt x="1771051" y="3055047"/>
                </a:lnTo>
                <a:lnTo>
                  <a:pt x="645377" y="3055047"/>
                </a:lnTo>
                <a:lnTo>
                  <a:pt x="438083" y="1214091"/>
                </a:lnTo>
                <a:lnTo>
                  <a:pt x="0" y="1263420"/>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18" name="Picture Placeholder 19">
            <a:extLst>
              <a:ext uri="{FF2B5EF4-FFF2-40B4-BE49-F238E27FC236}">
                <a16:creationId xmlns:a16="http://schemas.microsoft.com/office/drawing/2014/main" id="{85332D24-0CC4-A1FF-03FD-720E54C2A40A}"/>
              </a:ext>
            </a:extLst>
          </p:cNvPr>
          <p:cNvSpPr>
            <a:spLocks noGrp="1"/>
          </p:cNvSpPr>
          <p:nvPr>
            <p:ph type="pic" sz="quarter" idx="19"/>
          </p:nvPr>
        </p:nvSpPr>
        <p:spPr>
          <a:xfrm rot="225846">
            <a:off x="5717644" y="2845428"/>
            <a:ext cx="2283253" cy="3055047"/>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11" name="Right Triangle 10">
            <a:extLst>
              <a:ext uri="{FF2B5EF4-FFF2-40B4-BE49-F238E27FC236}">
                <a16:creationId xmlns:a16="http://schemas.microsoft.com/office/drawing/2014/main" id="{981E960F-D78C-B54D-8123-5FFFEE931D66}"/>
              </a:ext>
            </a:extLst>
          </p:cNvPr>
          <p:cNvSpPr/>
          <p:nvPr userDrawn="1"/>
        </p:nvSpPr>
        <p:spPr>
          <a:xfrm rot="5400000">
            <a:off x="8418637"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a:extLst>
              <a:ext uri="{FF2B5EF4-FFF2-40B4-BE49-F238E27FC236}">
                <a16:creationId xmlns:a16="http://schemas.microsoft.com/office/drawing/2014/main" id="{47135EDB-9CC3-684F-9F0F-53154BE78F6B}"/>
              </a:ext>
            </a:extLst>
          </p:cNvPr>
          <p:cNvSpPr/>
          <p:nvPr userDrawn="1"/>
        </p:nvSpPr>
        <p:spPr>
          <a:xfrm rot="16200000">
            <a:off x="10942380" y="5125265"/>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12">
            <a:extLst>
              <a:ext uri="{FF2B5EF4-FFF2-40B4-BE49-F238E27FC236}">
                <a16:creationId xmlns:a16="http://schemas.microsoft.com/office/drawing/2014/main" id="{4A470C9A-DA36-6348-85D5-831C62ABD3D5}"/>
              </a:ext>
            </a:extLst>
          </p:cNvPr>
          <p:cNvSpPr/>
          <p:nvPr userDrawn="1"/>
        </p:nvSpPr>
        <p:spPr>
          <a:xfrm>
            <a:off x="8418637"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a:extLst>
              <a:ext uri="{FF2B5EF4-FFF2-40B4-BE49-F238E27FC236}">
                <a16:creationId xmlns:a16="http://schemas.microsoft.com/office/drawing/2014/main" id="{73EAAB1C-F5CA-144E-A13F-ED501A9107BE}"/>
              </a:ext>
            </a:extLst>
          </p:cNvPr>
          <p:cNvSpPr/>
          <p:nvPr userDrawn="1"/>
        </p:nvSpPr>
        <p:spPr>
          <a:xfrm rot="10800000">
            <a:off x="10942379"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19">
            <a:extLst>
              <a:ext uri="{FF2B5EF4-FFF2-40B4-BE49-F238E27FC236}">
                <a16:creationId xmlns:a16="http://schemas.microsoft.com/office/drawing/2014/main" id="{BD5E0A73-DAB8-0440-9702-5FF4ACFB83F5}"/>
              </a:ext>
            </a:extLst>
          </p:cNvPr>
          <p:cNvSpPr>
            <a:spLocks noGrp="1"/>
          </p:cNvSpPr>
          <p:nvPr>
            <p:ph type="pic" sz="quarter" idx="20"/>
          </p:nvPr>
        </p:nvSpPr>
        <p:spPr>
          <a:xfrm>
            <a:off x="8551175"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‹Nº›</a:t>
            </a:fld>
            <a:endParaRPr lang="en-US" dirty="0"/>
          </a:p>
        </p:txBody>
      </p:sp>
    </p:spTree>
    <p:extLst>
      <p:ext uri="{BB962C8B-B14F-4D97-AF65-F5344CB8AC3E}">
        <p14:creationId xmlns:p14="http://schemas.microsoft.com/office/powerpoint/2010/main" val="4996943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ree Picture Albu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E396D-FF02-234E-BD81-59CECD18DEC5}"/>
              </a:ext>
            </a:extLst>
          </p:cNvPr>
          <p:cNvSpPr>
            <a:spLocks noGrp="1"/>
          </p:cNvSpPr>
          <p:nvPr>
            <p:ph type="title"/>
          </p:nvPr>
        </p:nvSpPr>
        <p:spPr>
          <a:xfrm>
            <a:off x="838200" y="444008"/>
            <a:ext cx="10515600" cy="619613"/>
          </a:xfrm>
        </p:spPr>
        <p:txBody>
          <a:bodyPr>
            <a:normAutofit/>
          </a:bodyPr>
          <a:lstStyle>
            <a:lvl1pPr algn="ctr">
              <a:defRPr sz="2800">
                <a:solidFill>
                  <a:schemeClr val="bg1"/>
                </a:solidFill>
              </a:defRPr>
            </a:lvl1pPr>
          </a:lstStyle>
          <a:p>
            <a:r>
              <a:rPr lang="en-US"/>
              <a:t>Click to edit Master title style</a:t>
            </a:r>
            <a:endParaRPr lang="en-US" dirty="0"/>
          </a:p>
        </p:txBody>
      </p:sp>
      <p:sp>
        <p:nvSpPr>
          <p:cNvPr id="20" name="Picture Placeholder 19">
            <a:extLst>
              <a:ext uri="{FF2B5EF4-FFF2-40B4-BE49-F238E27FC236}">
                <a16:creationId xmlns:a16="http://schemas.microsoft.com/office/drawing/2014/main" id="{BA44E62B-C69F-144A-AE38-D1357071C642}"/>
              </a:ext>
            </a:extLst>
          </p:cNvPr>
          <p:cNvSpPr>
            <a:spLocks noGrp="1"/>
          </p:cNvSpPr>
          <p:nvPr>
            <p:ph type="pic" sz="quarter" idx="19"/>
          </p:nvPr>
        </p:nvSpPr>
        <p:spPr>
          <a:xfrm>
            <a:off x="1268896"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11" name="Right Triangle 10">
            <a:extLst>
              <a:ext uri="{FF2B5EF4-FFF2-40B4-BE49-F238E27FC236}">
                <a16:creationId xmlns:a16="http://schemas.microsoft.com/office/drawing/2014/main" id="{981E960F-D78C-B54D-8123-5FFFEE931D66}"/>
              </a:ext>
            </a:extLst>
          </p:cNvPr>
          <p:cNvSpPr/>
          <p:nvPr userDrawn="1"/>
        </p:nvSpPr>
        <p:spPr>
          <a:xfrm rot="5400000">
            <a:off x="802086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a:extLst>
              <a:ext uri="{FF2B5EF4-FFF2-40B4-BE49-F238E27FC236}">
                <a16:creationId xmlns:a16="http://schemas.microsoft.com/office/drawing/2014/main" id="{47135EDB-9CC3-684F-9F0F-53154BE78F6B}"/>
              </a:ext>
            </a:extLst>
          </p:cNvPr>
          <p:cNvSpPr/>
          <p:nvPr userDrawn="1"/>
        </p:nvSpPr>
        <p:spPr>
          <a:xfrm rot="16200000">
            <a:off x="10544605" y="5125265"/>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12">
            <a:extLst>
              <a:ext uri="{FF2B5EF4-FFF2-40B4-BE49-F238E27FC236}">
                <a16:creationId xmlns:a16="http://schemas.microsoft.com/office/drawing/2014/main" id="{4A470C9A-DA36-6348-85D5-831C62ABD3D5}"/>
              </a:ext>
            </a:extLst>
          </p:cNvPr>
          <p:cNvSpPr/>
          <p:nvPr userDrawn="1"/>
        </p:nvSpPr>
        <p:spPr>
          <a:xfrm>
            <a:off x="8020862"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a:extLst>
              <a:ext uri="{FF2B5EF4-FFF2-40B4-BE49-F238E27FC236}">
                <a16:creationId xmlns:a16="http://schemas.microsoft.com/office/drawing/2014/main" id="{73EAAB1C-F5CA-144E-A13F-ED501A9107BE}"/>
              </a:ext>
            </a:extLst>
          </p:cNvPr>
          <p:cNvSpPr/>
          <p:nvPr userDrawn="1"/>
        </p:nvSpPr>
        <p:spPr>
          <a:xfrm rot="10800000">
            <a:off x="10544604"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Triangle 15">
            <a:extLst>
              <a:ext uri="{FF2B5EF4-FFF2-40B4-BE49-F238E27FC236}">
                <a16:creationId xmlns:a16="http://schemas.microsoft.com/office/drawing/2014/main" id="{0C53BE7A-A0EF-4947-950B-662AD41508AA}"/>
              </a:ext>
            </a:extLst>
          </p:cNvPr>
          <p:cNvSpPr/>
          <p:nvPr userDrawn="1"/>
        </p:nvSpPr>
        <p:spPr>
          <a:xfrm rot="5400000">
            <a:off x="4578610"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Triangle 16">
            <a:extLst>
              <a:ext uri="{FF2B5EF4-FFF2-40B4-BE49-F238E27FC236}">
                <a16:creationId xmlns:a16="http://schemas.microsoft.com/office/drawing/2014/main" id="{8312B17B-3762-7347-B600-E118C1F7F93D}"/>
              </a:ext>
            </a:extLst>
          </p:cNvPr>
          <p:cNvSpPr/>
          <p:nvPr userDrawn="1"/>
        </p:nvSpPr>
        <p:spPr>
          <a:xfrm rot="16200000">
            <a:off x="7102353" y="5125265"/>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Triangle 17">
            <a:extLst>
              <a:ext uri="{FF2B5EF4-FFF2-40B4-BE49-F238E27FC236}">
                <a16:creationId xmlns:a16="http://schemas.microsoft.com/office/drawing/2014/main" id="{0C5BE456-3804-9B4A-BFCE-D5BD21B1DCA8}"/>
              </a:ext>
            </a:extLst>
          </p:cNvPr>
          <p:cNvSpPr/>
          <p:nvPr userDrawn="1"/>
        </p:nvSpPr>
        <p:spPr>
          <a:xfrm>
            <a:off x="4578610"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Triangle 18">
            <a:extLst>
              <a:ext uri="{FF2B5EF4-FFF2-40B4-BE49-F238E27FC236}">
                <a16:creationId xmlns:a16="http://schemas.microsoft.com/office/drawing/2014/main" id="{FE115935-5A9C-D249-9D68-246DCC1EDEF7}"/>
              </a:ext>
            </a:extLst>
          </p:cNvPr>
          <p:cNvSpPr/>
          <p:nvPr userDrawn="1"/>
        </p:nvSpPr>
        <p:spPr>
          <a:xfrm rot="10800000">
            <a:off x="710235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ight Triangle 20">
            <a:extLst>
              <a:ext uri="{FF2B5EF4-FFF2-40B4-BE49-F238E27FC236}">
                <a16:creationId xmlns:a16="http://schemas.microsoft.com/office/drawing/2014/main" id="{ABEA8ECF-290B-1B46-9F67-AD63A3163FBD}"/>
              </a:ext>
            </a:extLst>
          </p:cNvPr>
          <p:cNvSpPr/>
          <p:nvPr userDrawn="1"/>
        </p:nvSpPr>
        <p:spPr>
          <a:xfrm rot="5400000">
            <a:off x="1136358"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Triangle 21">
            <a:extLst>
              <a:ext uri="{FF2B5EF4-FFF2-40B4-BE49-F238E27FC236}">
                <a16:creationId xmlns:a16="http://schemas.microsoft.com/office/drawing/2014/main" id="{5135E4F3-9AB0-DD42-BE62-233B923A3E79}"/>
              </a:ext>
            </a:extLst>
          </p:cNvPr>
          <p:cNvSpPr/>
          <p:nvPr userDrawn="1"/>
        </p:nvSpPr>
        <p:spPr>
          <a:xfrm rot="16200000">
            <a:off x="3660101" y="5125265"/>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a:extLst>
              <a:ext uri="{FF2B5EF4-FFF2-40B4-BE49-F238E27FC236}">
                <a16:creationId xmlns:a16="http://schemas.microsoft.com/office/drawing/2014/main" id="{9FA50D01-863F-F949-9FDE-94DC2AD079A5}"/>
              </a:ext>
            </a:extLst>
          </p:cNvPr>
          <p:cNvSpPr/>
          <p:nvPr userDrawn="1"/>
        </p:nvSpPr>
        <p:spPr>
          <a:xfrm>
            <a:off x="1136358"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ight Triangle 23">
            <a:extLst>
              <a:ext uri="{FF2B5EF4-FFF2-40B4-BE49-F238E27FC236}">
                <a16:creationId xmlns:a16="http://schemas.microsoft.com/office/drawing/2014/main" id="{21A330CB-07AF-E24E-BB77-D057DF664563}"/>
              </a:ext>
            </a:extLst>
          </p:cNvPr>
          <p:cNvSpPr/>
          <p:nvPr userDrawn="1"/>
        </p:nvSpPr>
        <p:spPr>
          <a:xfrm rot="10800000">
            <a:off x="3660100"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Picture Placeholder 19">
            <a:extLst>
              <a:ext uri="{FF2B5EF4-FFF2-40B4-BE49-F238E27FC236}">
                <a16:creationId xmlns:a16="http://schemas.microsoft.com/office/drawing/2014/main" id="{E90F4C32-CF71-5D41-B2D2-74D2D248DFD0}"/>
              </a:ext>
            </a:extLst>
          </p:cNvPr>
          <p:cNvSpPr>
            <a:spLocks noGrp="1"/>
          </p:cNvSpPr>
          <p:nvPr>
            <p:ph type="pic" sz="quarter" idx="20"/>
          </p:nvPr>
        </p:nvSpPr>
        <p:spPr>
          <a:xfrm>
            <a:off x="4711146"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26" name="Picture Placeholder 19">
            <a:extLst>
              <a:ext uri="{FF2B5EF4-FFF2-40B4-BE49-F238E27FC236}">
                <a16:creationId xmlns:a16="http://schemas.microsoft.com/office/drawing/2014/main" id="{B9C46B23-23AC-7D42-B762-D437F20E2CB4}"/>
              </a:ext>
            </a:extLst>
          </p:cNvPr>
          <p:cNvSpPr>
            <a:spLocks noGrp="1"/>
          </p:cNvSpPr>
          <p:nvPr>
            <p:ph type="pic" sz="quarter" idx="21"/>
          </p:nvPr>
        </p:nvSpPr>
        <p:spPr>
          <a:xfrm>
            <a:off x="8153396"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‹Nº›</a:t>
            </a:fld>
            <a:endParaRPr lang="en-US" dirty="0"/>
          </a:p>
        </p:txBody>
      </p:sp>
    </p:spTree>
    <p:extLst>
      <p:ext uri="{BB962C8B-B14F-4D97-AF65-F5344CB8AC3E}">
        <p14:creationId xmlns:p14="http://schemas.microsoft.com/office/powerpoint/2010/main" val="2206087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s-ES"/>
              <a:t>Clic para editar título</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172201"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09C90755-3AA3-4F68-873E-621280FE98ED}" type="datetimeFigureOut">
              <a:rPr lang="es-MX" smtClean="0"/>
              <a:pPr/>
              <a:t>25/04/2024</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0C20AD1E-7094-465E-850B-6C124A46C497}" type="slidenum">
              <a:rPr lang="es-MX" smtClean="0"/>
              <a:pPr/>
              <a:t>‹Nº›</a:t>
            </a:fld>
            <a:endParaRPr lang="es-MX"/>
          </a:p>
        </p:txBody>
      </p:sp>
    </p:spTree>
    <p:extLst>
      <p:ext uri="{BB962C8B-B14F-4D97-AF65-F5344CB8AC3E}">
        <p14:creationId xmlns:p14="http://schemas.microsoft.com/office/powerpoint/2010/main" val="26956765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 with Bad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E396D-FF02-234E-BD81-59CECD18DEC5}"/>
              </a:ext>
            </a:extLst>
          </p:cNvPr>
          <p:cNvSpPr>
            <a:spLocks noGrp="1"/>
          </p:cNvSpPr>
          <p:nvPr>
            <p:ph type="title"/>
          </p:nvPr>
        </p:nvSpPr>
        <p:spPr>
          <a:xfrm>
            <a:off x="838200" y="444008"/>
            <a:ext cx="10515600" cy="619613"/>
          </a:xfrm>
        </p:spPr>
        <p:txBody>
          <a:bodyPr>
            <a:normAutofit/>
          </a:bodyPr>
          <a:lstStyle>
            <a:lvl1pPr algn="ctr">
              <a:defRPr sz="2800">
                <a:solidFill>
                  <a:schemeClr val="bg1"/>
                </a:solidFill>
              </a:defRPr>
            </a:lvl1pPr>
          </a:lstStyle>
          <a:p>
            <a:r>
              <a:rPr lang="en-US"/>
              <a:t>Click to edit Master title style</a:t>
            </a:r>
            <a:endParaRPr lang="en-US" dirty="0"/>
          </a:p>
        </p:txBody>
      </p:sp>
      <p:sp>
        <p:nvSpPr>
          <p:cNvPr id="32" name="Picture Placeholder 19">
            <a:extLst>
              <a:ext uri="{FF2B5EF4-FFF2-40B4-BE49-F238E27FC236}">
                <a16:creationId xmlns:a16="http://schemas.microsoft.com/office/drawing/2014/main" id="{3D53D72A-ADD9-7149-9FE2-2CD78C432E28}"/>
              </a:ext>
            </a:extLst>
          </p:cNvPr>
          <p:cNvSpPr>
            <a:spLocks noGrp="1"/>
          </p:cNvSpPr>
          <p:nvPr>
            <p:ph type="pic" sz="quarter" idx="19"/>
          </p:nvPr>
        </p:nvSpPr>
        <p:spPr>
          <a:xfrm>
            <a:off x="1089994"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ABD1F961-BDAE-884D-A296-E79D64531A6A}"/>
              </a:ext>
            </a:extLst>
          </p:cNvPr>
          <p:cNvSpPr>
            <a:spLocks noGrp="1"/>
          </p:cNvSpPr>
          <p:nvPr>
            <p:ph type="body" sz="quarter" idx="20" hasCustomPrompt="1"/>
          </p:nvPr>
        </p:nvSpPr>
        <p:spPr>
          <a:xfrm rot="19936970">
            <a:off x="2556972" y="3712091"/>
            <a:ext cx="2562143" cy="2476032"/>
          </a:xfrm>
          <a:prstGeom prst="star12">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effectLst>
            <a:outerShdw blurRad="63500" sx="102000" sy="102000" algn="ctr" rotWithShape="0">
              <a:prstClr val="black">
                <a:alpha val="40000"/>
              </a:prstClr>
            </a:outerShdw>
          </a:effectLst>
        </p:spPr>
        <p:txBody>
          <a:bodyPr anchor="ctr">
            <a:normAutofit/>
          </a:bodyPr>
          <a:lstStyle>
            <a:lvl1pPr marL="0" indent="0" algn="ctr">
              <a:buNone/>
              <a:defRPr sz="32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Badge Text</a:t>
            </a:r>
          </a:p>
        </p:txBody>
      </p:sp>
      <p:sp>
        <p:nvSpPr>
          <p:cNvPr id="11" name="Right Triangle 10">
            <a:extLst>
              <a:ext uri="{FF2B5EF4-FFF2-40B4-BE49-F238E27FC236}">
                <a16:creationId xmlns:a16="http://schemas.microsoft.com/office/drawing/2014/main" id="{981E960F-D78C-B54D-8123-5FFFEE931D66}"/>
              </a:ext>
            </a:extLst>
          </p:cNvPr>
          <p:cNvSpPr/>
          <p:nvPr userDrawn="1"/>
        </p:nvSpPr>
        <p:spPr>
          <a:xfrm rot="5400000">
            <a:off x="802086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a:extLst>
              <a:ext uri="{FF2B5EF4-FFF2-40B4-BE49-F238E27FC236}">
                <a16:creationId xmlns:a16="http://schemas.microsoft.com/office/drawing/2014/main" id="{47135EDB-9CC3-684F-9F0F-53154BE78F6B}"/>
              </a:ext>
            </a:extLst>
          </p:cNvPr>
          <p:cNvSpPr/>
          <p:nvPr userDrawn="1"/>
        </p:nvSpPr>
        <p:spPr>
          <a:xfrm rot="16200000">
            <a:off x="10544605" y="5125265"/>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12">
            <a:extLst>
              <a:ext uri="{FF2B5EF4-FFF2-40B4-BE49-F238E27FC236}">
                <a16:creationId xmlns:a16="http://schemas.microsoft.com/office/drawing/2014/main" id="{4A470C9A-DA36-6348-85D5-831C62ABD3D5}"/>
              </a:ext>
            </a:extLst>
          </p:cNvPr>
          <p:cNvSpPr/>
          <p:nvPr userDrawn="1"/>
        </p:nvSpPr>
        <p:spPr>
          <a:xfrm>
            <a:off x="8020862"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a:extLst>
              <a:ext uri="{FF2B5EF4-FFF2-40B4-BE49-F238E27FC236}">
                <a16:creationId xmlns:a16="http://schemas.microsoft.com/office/drawing/2014/main" id="{73EAAB1C-F5CA-144E-A13F-ED501A9107BE}"/>
              </a:ext>
            </a:extLst>
          </p:cNvPr>
          <p:cNvSpPr/>
          <p:nvPr userDrawn="1"/>
        </p:nvSpPr>
        <p:spPr>
          <a:xfrm rot="10800000">
            <a:off x="10544604"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ight Triangle 20">
            <a:extLst>
              <a:ext uri="{FF2B5EF4-FFF2-40B4-BE49-F238E27FC236}">
                <a16:creationId xmlns:a16="http://schemas.microsoft.com/office/drawing/2014/main" id="{ABEA8ECF-290B-1B46-9F67-AD63A3163FBD}"/>
              </a:ext>
            </a:extLst>
          </p:cNvPr>
          <p:cNvSpPr/>
          <p:nvPr userDrawn="1"/>
        </p:nvSpPr>
        <p:spPr>
          <a:xfrm rot="5400000">
            <a:off x="960670"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a:extLst>
              <a:ext uri="{FF2B5EF4-FFF2-40B4-BE49-F238E27FC236}">
                <a16:creationId xmlns:a16="http://schemas.microsoft.com/office/drawing/2014/main" id="{9FA50D01-863F-F949-9FDE-94DC2AD079A5}"/>
              </a:ext>
            </a:extLst>
          </p:cNvPr>
          <p:cNvSpPr/>
          <p:nvPr userDrawn="1"/>
        </p:nvSpPr>
        <p:spPr>
          <a:xfrm>
            <a:off x="960670"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ight Triangle 23">
            <a:extLst>
              <a:ext uri="{FF2B5EF4-FFF2-40B4-BE49-F238E27FC236}">
                <a16:creationId xmlns:a16="http://schemas.microsoft.com/office/drawing/2014/main" id="{21A330CB-07AF-E24E-BB77-D057DF664563}"/>
              </a:ext>
            </a:extLst>
          </p:cNvPr>
          <p:cNvSpPr/>
          <p:nvPr userDrawn="1"/>
        </p:nvSpPr>
        <p:spPr>
          <a:xfrm rot="10800000">
            <a:off x="348441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0D69352-97F4-5243-ABCC-81B536E2D031}"/>
              </a:ext>
            </a:extLst>
          </p:cNvPr>
          <p:cNvSpPr/>
          <p:nvPr userDrawn="1"/>
        </p:nvSpPr>
        <p:spPr>
          <a:xfrm>
            <a:off x="4384175" y="1555024"/>
            <a:ext cx="3423651" cy="2185454"/>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26">
            <a:extLst>
              <a:ext uri="{FF2B5EF4-FFF2-40B4-BE49-F238E27FC236}">
                <a16:creationId xmlns:a16="http://schemas.microsoft.com/office/drawing/2014/main" id="{68504DDA-A42A-6842-9679-DFD8C3D4DAE1}"/>
              </a:ext>
            </a:extLst>
          </p:cNvPr>
          <p:cNvSpPr>
            <a:spLocks noGrp="1"/>
          </p:cNvSpPr>
          <p:nvPr>
            <p:ph type="body" sz="quarter" idx="22" hasCustomPrompt="1"/>
          </p:nvPr>
        </p:nvSpPr>
        <p:spPr>
          <a:xfrm>
            <a:off x="4483536" y="1743035"/>
            <a:ext cx="3224927" cy="1791497"/>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i="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eiusod</a:t>
            </a:r>
            <a:r>
              <a:rPr lang="en-US" dirty="0"/>
              <a:t> </a:t>
            </a:r>
            <a:r>
              <a:rPr lang="en-US" dirty="0" err="1"/>
              <a:t>tempor</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eiusod</a:t>
            </a:r>
            <a:r>
              <a:rPr lang="en-US" dirty="0"/>
              <a:t> </a:t>
            </a:r>
            <a:r>
              <a:rPr lang="en-US" dirty="0" err="1"/>
              <a:t>tempor</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30" name="Rectangle 29">
            <a:extLst>
              <a:ext uri="{FF2B5EF4-FFF2-40B4-BE49-F238E27FC236}">
                <a16:creationId xmlns:a16="http://schemas.microsoft.com/office/drawing/2014/main" id="{581A34AF-C436-D14B-B6D0-3C513F29500C}"/>
              </a:ext>
            </a:extLst>
          </p:cNvPr>
          <p:cNvSpPr/>
          <p:nvPr userDrawn="1"/>
        </p:nvSpPr>
        <p:spPr>
          <a:xfrm>
            <a:off x="5285327" y="4171197"/>
            <a:ext cx="2572456" cy="1640792"/>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26">
            <a:extLst>
              <a:ext uri="{FF2B5EF4-FFF2-40B4-BE49-F238E27FC236}">
                <a16:creationId xmlns:a16="http://schemas.microsoft.com/office/drawing/2014/main" id="{FB7F00DA-0E43-A540-8E5B-BE0B4D14E796}"/>
              </a:ext>
            </a:extLst>
          </p:cNvPr>
          <p:cNvSpPr>
            <a:spLocks noGrp="1"/>
          </p:cNvSpPr>
          <p:nvPr>
            <p:ph type="body" sz="quarter" idx="23" hasCustomPrompt="1"/>
          </p:nvPr>
        </p:nvSpPr>
        <p:spPr>
          <a:xfrm>
            <a:off x="5384688" y="4359208"/>
            <a:ext cx="2323776" cy="1282082"/>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i="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eiusod</a:t>
            </a:r>
            <a:r>
              <a:rPr lang="en-US" dirty="0"/>
              <a:t>.</a:t>
            </a:r>
          </a:p>
        </p:txBody>
      </p:sp>
      <p:sp>
        <p:nvSpPr>
          <p:cNvPr id="33" name="Picture Placeholder 19">
            <a:extLst>
              <a:ext uri="{FF2B5EF4-FFF2-40B4-BE49-F238E27FC236}">
                <a16:creationId xmlns:a16="http://schemas.microsoft.com/office/drawing/2014/main" id="{65A83157-0EB6-A64A-8EFF-CF63830C65B2}"/>
              </a:ext>
            </a:extLst>
          </p:cNvPr>
          <p:cNvSpPr>
            <a:spLocks noGrp="1"/>
          </p:cNvSpPr>
          <p:nvPr>
            <p:ph type="pic" sz="quarter" idx="24"/>
          </p:nvPr>
        </p:nvSpPr>
        <p:spPr>
          <a:xfrm>
            <a:off x="8147844"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‹Nº›</a:t>
            </a:fld>
            <a:endParaRPr lang="en-US" dirty="0"/>
          </a:p>
        </p:txBody>
      </p:sp>
    </p:spTree>
    <p:extLst>
      <p:ext uri="{BB962C8B-B14F-4D97-AF65-F5344CB8AC3E}">
        <p14:creationId xmlns:p14="http://schemas.microsoft.com/office/powerpoint/2010/main" val="459316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ctures with Cap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E396D-FF02-234E-BD81-59CECD18DEC5}"/>
              </a:ext>
            </a:extLst>
          </p:cNvPr>
          <p:cNvSpPr>
            <a:spLocks noGrp="1"/>
          </p:cNvSpPr>
          <p:nvPr>
            <p:ph type="title"/>
          </p:nvPr>
        </p:nvSpPr>
        <p:spPr>
          <a:xfrm>
            <a:off x="838200" y="444008"/>
            <a:ext cx="10515600" cy="619613"/>
          </a:xfrm>
        </p:spPr>
        <p:txBody>
          <a:bodyPr>
            <a:normAutofit/>
          </a:bodyPr>
          <a:lstStyle>
            <a:lvl1pPr algn="ctr">
              <a:defRPr sz="2800">
                <a:solidFill>
                  <a:schemeClr val="bg1"/>
                </a:solidFill>
              </a:defRPr>
            </a:lvl1pPr>
          </a:lstStyle>
          <a:p>
            <a:r>
              <a:rPr lang="en-US"/>
              <a:t>Click to edit Master title style</a:t>
            </a:r>
            <a:endParaRPr lang="en-US" dirty="0"/>
          </a:p>
        </p:txBody>
      </p:sp>
      <p:sp>
        <p:nvSpPr>
          <p:cNvPr id="26" name="Picture Placeholder 19">
            <a:extLst>
              <a:ext uri="{FF2B5EF4-FFF2-40B4-BE49-F238E27FC236}">
                <a16:creationId xmlns:a16="http://schemas.microsoft.com/office/drawing/2014/main" id="{6FEA26AA-7374-2148-A084-7F7734CDF12D}"/>
              </a:ext>
            </a:extLst>
          </p:cNvPr>
          <p:cNvSpPr>
            <a:spLocks noGrp="1"/>
          </p:cNvSpPr>
          <p:nvPr>
            <p:ph type="pic" sz="quarter" idx="19"/>
          </p:nvPr>
        </p:nvSpPr>
        <p:spPr>
          <a:xfrm>
            <a:off x="1089993"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11" name="Right Triangle 10">
            <a:extLst>
              <a:ext uri="{FF2B5EF4-FFF2-40B4-BE49-F238E27FC236}">
                <a16:creationId xmlns:a16="http://schemas.microsoft.com/office/drawing/2014/main" id="{981E960F-D78C-B54D-8123-5FFFEE931D66}"/>
              </a:ext>
            </a:extLst>
          </p:cNvPr>
          <p:cNvSpPr/>
          <p:nvPr userDrawn="1"/>
        </p:nvSpPr>
        <p:spPr>
          <a:xfrm rot="5400000">
            <a:off x="802086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a:extLst>
              <a:ext uri="{FF2B5EF4-FFF2-40B4-BE49-F238E27FC236}">
                <a16:creationId xmlns:a16="http://schemas.microsoft.com/office/drawing/2014/main" id="{47135EDB-9CC3-684F-9F0F-53154BE78F6B}"/>
              </a:ext>
            </a:extLst>
          </p:cNvPr>
          <p:cNvSpPr/>
          <p:nvPr userDrawn="1"/>
        </p:nvSpPr>
        <p:spPr>
          <a:xfrm rot="16200000">
            <a:off x="10544605" y="5125265"/>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12">
            <a:extLst>
              <a:ext uri="{FF2B5EF4-FFF2-40B4-BE49-F238E27FC236}">
                <a16:creationId xmlns:a16="http://schemas.microsoft.com/office/drawing/2014/main" id="{4A470C9A-DA36-6348-85D5-831C62ABD3D5}"/>
              </a:ext>
            </a:extLst>
          </p:cNvPr>
          <p:cNvSpPr/>
          <p:nvPr userDrawn="1"/>
        </p:nvSpPr>
        <p:spPr>
          <a:xfrm>
            <a:off x="8020862"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a:extLst>
              <a:ext uri="{FF2B5EF4-FFF2-40B4-BE49-F238E27FC236}">
                <a16:creationId xmlns:a16="http://schemas.microsoft.com/office/drawing/2014/main" id="{73EAAB1C-F5CA-144E-A13F-ED501A9107BE}"/>
              </a:ext>
            </a:extLst>
          </p:cNvPr>
          <p:cNvSpPr/>
          <p:nvPr userDrawn="1"/>
        </p:nvSpPr>
        <p:spPr>
          <a:xfrm rot="10800000">
            <a:off x="10544604"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ight Triangle 20">
            <a:extLst>
              <a:ext uri="{FF2B5EF4-FFF2-40B4-BE49-F238E27FC236}">
                <a16:creationId xmlns:a16="http://schemas.microsoft.com/office/drawing/2014/main" id="{ABEA8ECF-290B-1B46-9F67-AD63A3163FBD}"/>
              </a:ext>
            </a:extLst>
          </p:cNvPr>
          <p:cNvSpPr/>
          <p:nvPr userDrawn="1"/>
        </p:nvSpPr>
        <p:spPr>
          <a:xfrm rot="5400000">
            <a:off x="960670"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a:extLst>
              <a:ext uri="{FF2B5EF4-FFF2-40B4-BE49-F238E27FC236}">
                <a16:creationId xmlns:a16="http://schemas.microsoft.com/office/drawing/2014/main" id="{9FA50D01-863F-F949-9FDE-94DC2AD079A5}"/>
              </a:ext>
            </a:extLst>
          </p:cNvPr>
          <p:cNvSpPr/>
          <p:nvPr userDrawn="1"/>
        </p:nvSpPr>
        <p:spPr>
          <a:xfrm>
            <a:off x="960670"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ight Triangle 23">
            <a:extLst>
              <a:ext uri="{FF2B5EF4-FFF2-40B4-BE49-F238E27FC236}">
                <a16:creationId xmlns:a16="http://schemas.microsoft.com/office/drawing/2014/main" id="{21A330CB-07AF-E24E-BB77-D057DF664563}"/>
              </a:ext>
            </a:extLst>
          </p:cNvPr>
          <p:cNvSpPr/>
          <p:nvPr userDrawn="1"/>
        </p:nvSpPr>
        <p:spPr>
          <a:xfrm rot="10800000">
            <a:off x="348441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0D69352-97F4-5243-ABCC-81B536E2D031}"/>
              </a:ext>
            </a:extLst>
          </p:cNvPr>
          <p:cNvSpPr/>
          <p:nvPr userDrawn="1"/>
        </p:nvSpPr>
        <p:spPr>
          <a:xfrm>
            <a:off x="4171137" y="2332729"/>
            <a:ext cx="3423651" cy="1191298"/>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26">
            <a:extLst>
              <a:ext uri="{FF2B5EF4-FFF2-40B4-BE49-F238E27FC236}">
                <a16:creationId xmlns:a16="http://schemas.microsoft.com/office/drawing/2014/main" id="{68504DDA-A42A-6842-9679-DFD8C3D4DAE1}"/>
              </a:ext>
            </a:extLst>
          </p:cNvPr>
          <p:cNvSpPr>
            <a:spLocks noGrp="1"/>
          </p:cNvSpPr>
          <p:nvPr>
            <p:ph type="body" sz="quarter" idx="22" hasCustomPrompt="1"/>
          </p:nvPr>
        </p:nvSpPr>
        <p:spPr>
          <a:xfrm>
            <a:off x="4270498" y="2520740"/>
            <a:ext cx="3224927" cy="82126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i="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eiusod</a:t>
            </a:r>
            <a:r>
              <a:rPr lang="en-US" dirty="0"/>
              <a:t> </a:t>
            </a:r>
            <a:r>
              <a:rPr lang="en-US" dirty="0" err="1"/>
              <a:t>tempor</a:t>
            </a:r>
            <a:r>
              <a:rPr lang="en-US" dirty="0"/>
              <a:t>.</a:t>
            </a:r>
          </a:p>
        </p:txBody>
      </p:sp>
      <p:sp>
        <p:nvSpPr>
          <p:cNvPr id="30" name="Rectangle 29">
            <a:extLst>
              <a:ext uri="{FF2B5EF4-FFF2-40B4-BE49-F238E27FC236}">
                <a16:creationId xmlns:a16="http://schemas.microsoft.com/office/drawing/2014/main" id="{581A34AF-C436-D14B-B6D0-3C513F29500C}"/>
              </a:ext>
            </a:extLst>
          </p:cNvPr>
          <p:cNvSpPr/>
          <p:nvPr userDrawn="1"/>
        </p:nvSpPr>
        <p:spPr>
          <a:xfrm>
            <a:off x="4591947" y="3776172"/>
            <a:ext cx="3423651" cy="1191298"/>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26">
            <a:extLst>
              <a:ext uri="{FF2B5EF4-FFF2-40B4-BE49-F238E27FC236}">
                <a16:creationId xmlns:a16="http://schemas.microsoft.com/office/drawing/2014/main" id="{FB7F00DA-0E43-A540-8E5B-BE0B4D14E796}"/>
              </a:ext>
            </a:extLst>
          </p:cNvPr>
          <p:cNvSpPr>
            <a:spLocks noGrp="1"/>
          </p:cNvSpPr>
          <p:nvPr>
            <p:ph type="body" sz="quarter" idx="23" hasCustomPrompt="1"/>
          </p:nvPr>
        </p:nvSpPr>
        <p:spPr>
          <a:xfrm>
            <a:off x="4691308" y="3964183"/>
            <a:ext cx="3224927" cy="76071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i="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eiusod</a:t>
            </a:r>
            <a:r>
              <a:rPr lang="en-US" dirty="0"/>
              <a:t>.</a:t>
            </a:r>
          </a:p>
        </p:txBody>
      </p:sp>
      <p:sp>
        <p:nvSpPr>
          <p:cNvPr id="22" name="Right Triangle 21">
            <a:extLst>
              <a:ext uri="{FF2B5EF4-FFF2-40B4-BE49-F238E27FC236}">
                <a16:creationId xmlns:a16="http://schemas.microsoft.com/office/drawing/2014/main" id="{EE45FA69-9316-CE40-845A-B3958BA8DB22}"/>
              </a:ext>
            </a:extLst>
          </p:cNvPr>
          <p:cNvSpPr/>
          <p:nvPr userDrawn="1"/>
        </p:nvSpPr>
        <p:spPr>
          <a:xfrm rot="16200000">
            <a:off x="3484412"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icture Placeholder 19">
            <a:extLst>
              <a:ext uri="{FF2B5EF4-FFF2-40B4-BE49-F238E27FC236}">
                <a16:creationId xmlns:a16="http://schemas.microsoft.com/office/drawing/2014/main" id="{E8F7D895-2D3C-2143-A98A-1281B06EF0E6}"/>
              </a:ext>
            </a:extLst>
          </p:cNvPr>
          <p:cNvSpPr>
            <a:spLocks noGrp="1"/>
          </p:cNvSpPr>
          <p:nvPr>
            <p:ph type="pic" sz="quarter" idx="24"/>
          </p:nvPr>
        </p:nvSpPr>
        <p:spPr>
          <a:xfrm>
            <a:off x="8153399"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‹Nº›</a:t>
            </a:fld>
            <a:endParaRPr lang="en-US" dirty="0"/>
          </a:p>
        </p:txBody>
      </p:sp>
    </p:spTree>
    <p:extLst>
      <p:ext uri="{BB962C8B-B14F-4D97-AF65-F5344CB8AC3E}">
        <p14:creationId xmlns:p14="http://schemas.microsoft.com/office/powerpoint/2010/main" val="33688334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Pictures with Cap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E396D-FF02-234E-BD81-59CECD18DEC5}"/>
              </a:ext>
            </a:extLst>
          </p:cNvPr>
          <p:cNvSpPr>
            <a:spLocks noGrp="1"/>
          </p:cNvSpPr>
          <p:nvPr>
            <p:ph type="title"/>
          </p:nvPr>
        </p:nvSpPr>
        <p:spPr>
          <a:xfrm>
            <a:off x="838200" y="444008"/>
            <a:ext cx="10515600" cy="619613"/>
          </a:xfrm>
        </p:spPr>
        <p:txBody>
          <a:bodyPr>
            <a:normAutofit/>
          </a:bodyPr>
          <a:lstStyle>
            <a:lvl1pPr algn="ctr">
              <a:defRPr sz="2800">
                <a:solidFill>
                  <a:schemeClr val="bg1"/>
                </a:solidFill>
              </a:defRPr>
            </a:lvl1pPr>
          </a:lstStyle>
          <a:p>
            <a:r>
              <a:rPr lang="en-US"/>
              <a:t>Click to edit Master title style</a:t>
            </a:r>
            <a:endParaRPr lang="en-US" dirty="0"/>
          </a:p>
        </p:txBody>
      </p:sp>
      <p:sp>
        <p:nvSpPr>
          <p:cNvPr id="21" name="Right Triangle 20">
            <a:extLst>
              <a:ext uri="{FF2B5EF4-FFF2-40B4-BE49-F238E27FC236}">
                <a16:creationId xmlns:a16="http://schemas.microsoft.com/office/drawing/2014/main" id="{ABEA8ECF-290B-1B46-9F67-AD63A3163FBD}"/>
              </a:ext>
            </a:extLst>
          </p:cNvPr>
          <p:cNvSpPr/>
          <p:nvPr userDrawn="1"/>
        </p:nvSpPr>
        <p:spPr>
          <a:xfrm rot="5400000">
            <a:off x="960670"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a:extLst>
              <a:ext uri="{FF2B5EF4-FFF2-40B4-BE49-F238E27FC236}">
                <a16:creationId xmlns:a16="http://schemas.microsoft.com/office/drawing/2014/main" id="{9FA50D01-863F-F949-9FDE-94DC2AD079A5}"/>
              </a:ext>
            </a:extLst>
          </p:cNvPr>
          <p:cNvSpPr/>
          <p:nvPr userDrawn="1"/>
        </p:nvSpPr>
        <p:spPr>
          <a:xfrm>
            <a:off x="960670"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ight Triangle 23">
            <a:extLst>
              <a:ext uri="{FF2B5EF4-FFF2-40B4-BE49-F238E27FC236}">
                <a16:creationId xmlns:a16="http://schemas.microsoft.com/office/drawing/2014/main" id="{21A330CB-07AF-E24E-BB77-D057DF664563}"/>
              </a:ext>
            </a:extLst>
          </p:cNvPr>
          <p:cNvSpPr/>
          <p:nvPr userDrawn="1"/>
        </p:nvSpPr>
        <p:spPr>
          <a:xfrm rot="10800000">
            <a:off x="348441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Triangle 21">
            <a:extLst>
              <a:ext uri="{FF2B5EF4-FFF2-40B4-BE49-F238E27FC236}">
                <a16:creationId xmlns:a16="http://schemas.microsoft.com/office/drawing/2014/main" id="{EE45FA69-9316-CE40-845A-B3958BA8DB22}"/>
              </a:ext>
            </a:extLst>
          </p:cNvPr>
          <p:cNvSpPr/>
          <p:nvPr userDrawn="1"/>
        </p:nvSpPr>
        <p:spPr>
          <a:xfrm rot="16200000">
            <a:off x="3484412"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ight Triangle 27">
            <a:extLst>
              <a:ext uri="{FF2B5EF4-FFF2-40B4-BE49-F238E27FC236}">
                <a16:creationId xmlns:a16="http://schemas.microsoft.com/office/drawing/2014/main" id="{EE154151-6D82-8C4E-9A90-2555A5477210}"/>
              </a:ext>
            </a:extLst>
          </p:cNvPr>
          <p:cNvSpPr/>
          <p:nvPr userDrawn="1"/>
        </p:nvSpPr>
        <p:spPr>
          <a:xfrm rot="5400000">
            <a:off x="802086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ight Triangle 28">
            <a:extLst>
              <a:ext uri="{FF2B5EF4-FFF2-40B4-BE49-F238E27FC236}">
                <a16:creationId xmlns:a16="http://schemas.microsoft.com/office/drawing/2014/main" id="{B8E16D52-3E0B-7641-9442-49EE82D78A19}"/>
              </a:ext>
            </a:extLst>
          </p:cNvPr>
          <p:cNvSpPr/>
          <p:nvPr userDrawn="1"/>
        </p:nvSpPr>
        <p:spPr>
          <a:xfrm>
            <a:off x="8020862"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ight Triangle 31">
            <a:extLst>
              <a:ext uri="{FF2B5EF4-FFF2-40B4-BE49-F238E27FC236}">
                <a16:creationId xmlns:a16="http://schemas.microsoft.com/office/drawing/2014/main" id="{775DCCAA-5A0D-454B-B59A-452EAF23C233}"/>
              </a:ext>
            </a:extLst>
          </p:cNvPr>
          <p:cNvSpPr/>
          <p:nvPr userDrawn="1"/>
        </p:nvSpPr>
        <p:spPr>
          <a:xfrm rot="10800000">
            <a:off x="10544604"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ight Triangle 32">
            <a:extLst>
              <a:ext uri="{FF2B5EF4-FFF2-40B4-BE49-F238E27FC236}">
                <a16:creationId xmlns:a16="http://schemas.microsoft.com/office/drawing/2014/main" id="{E2E62FD6-7345-D847-9579-32E5DB629FBF}"/>
              </a:ext>
            </a:extLst>
          </p:cNvPr>
          <p:cNvSpPr/>
          <p:nvPr userDrawn="1"/>
        </p:nvSpPr>
        <p:spPr>
          <a:xfrm rot="16200000">
            <a:off x="10544604"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icture Placeholder 19">
            <a:extLst>
              <a:ext uri="{FF2B5EF4-FFF2-40B4-BE49-F238E27FC236}">
                <a16:creationId xmlns:a16="http://schemas.microsoft.com/office/drawing/2014/main" id="{A295112E-917E-2146-9FC6-21EE051E8692}"/>
              </a:ext>
            </a:extLst>
          </p:cNvPr>
          <p:cNvSpPr>
            <a:spLocks noGrp="1"/>
          </p:cNvSpPr>
          <p:nvPr>
            <p:ph type="pic" sz="quarter" idx="19"/>
          </p:nvPr>
        </p:nvSpPr>
        <p:spPr>
          <a:xfrm>
            <a:off x="1093207"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8" name="Picture Placeholder 19">
            <a:extLst>
              <a:ext uri="{FF2B5EF4-FFF2-40B4-BE49-F238E27FC236}">
                <a16:creationId xmlns:a16="http://schemas.microsoft.com/office/drawing/2014/main" id="{7732D9AA-C1C1-124A-9B37-D6EE251065EE}"/>
              </a:ext>
            </a:extLst>
          </p:cNvPr>
          <p:cNvSpPr>
            <a:spLocks noGrp="1"/>
          </p:cNvSpPr>
          <p:nvPr>
            <p:ph type="pic" sz="quarter" idx="17"/>
          </p:nvPr>
        </p:nvSpPr>
        <p:spPr>
          <a:xfrm>
            <a:off x="4623304" y="1700286"/>
            <a:ext cx="2945392" cy="3941004"/>
          </a:xfrm>
          <a:prstGeom prst="ellipse">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50800" dist="38100" dir="2700000" algn="tl" rotWithShape="0">
              <a:prstClr val="black">
                <a:alpha val="40000"/>
              </a:prstClr>
            </a:outerShdw>
          </a:effectLst>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35" name="Picture Placeholder 19">
            <a:extLst>
              <a:ext uri="{FF2B5EF4-FFF2-40B4-BE49-F238E27FC236}">
                <a16:creationId xmlns:a16="http://schemas.microsoft.com/office/drawing/2014/main" id="{C2C0BCCA-9BCF-074E-A996-D07AB48BFF67}"/>
              </a:ext>
            </a:extLst>
          </p:cNvPr>
          <p:cNvSpPr>
            <a:spLocks noGrp="1"/>
          </p:cNvSpPr>
          <p:nvPr>
            <p:ph type="pic" sz="quarter" idx="20"/>
          </p:nvPr>
        </p:nvSpPr>
        <p:spPr>
          <a:xfrm>
            <a:off x="8149990"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‹Nº›</a:t>
            </a:fld>
            <a:endParaRPr lang="en-US" dirty="0"/>
          </a:p>
        </p:txBody>
      </p:sp>
    </p:spTree>
    <p:extLst>
      <p:ext uri="{BB962C8B-B14F-4D97-AF65-F5344CB8AC3E}">
        <p14:creationId xmlns:p14="http://schemas.microsoft.com/office/powerpoint/2010/main" val="36802413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hree Picture Albu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E396D-FF02-234E-BD81-59CECD18DEC5}"/>
              </a:ext>
            </a:extLst>
          </p:cNvPr>
          <p:cNvSpPr>
            <a:spLocks noGrp="1"/>
          </p:cNvSpPr>
          <p:nvPr>
            <p:ph type="title"/>
          </p:nvPr>
        </p:nvSpPr>
        <p:spPr>
          <a:xfrm>
            <a:off x="838200" y="444008"/>
            <a:ext cx="10515600" cy="1177963"/>
          </a:xfrm>
        </p:spPr>
        <p:txBody>
          <a:bodyPr>
            <a:normAutofit/>
          </a:bodyPr>
          <a:lstStyle>
            <a:lvl1pPr algn="ctr">
              <a:defRPr sz="4000">
                <a:solidFill>
                  <a:schemeClr val="bg1"/>
                </a:solidFill>
              </a:defRPr>
            </a:lvl1pPr>
          </a:lstStyle>
          <a:p>
            <a:r>
              <a:rPr lang="en-US"/>
              <a:t>Click to edit Master title style</a:t>
            </a:r>
            <a:endParaRPr lang="en-US" dirty="0"/>
          </a:p>
        </p:txBody>
      </p:sp>
      <p:sp>
        <p:nvSpPr>
          <p:cNvPr id="21" name="Right Triangle 20">
            <a:extLst>
              <a:ext uri="{FF2B5EF4-FFF2-40B4-BE49-F238E27FC236}">
                <a16:creationId xmlns:a16="http://schemas.microsoft.com/office/drawing/2014/main" id="{ABEA8ECF-290B-1B46-9F67-AD63A3163FBD}"/>
              </a:ext>
            </a:extLst>
          </p:cNvPr>
          <p:cNvSpPr/>
          <p:nvPr userDrawn="1"/>
        </p:nvSpPr>
        <p:spPr>
          <a:xfrm rot="5400000">
            <a:off x="1136357"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Triangle 21">
            <a:extLst>
              <a:ext uri="{FF2B5EF4-FFF2-40B4-BE49-F238E27FC236}">
                <a16:creationId xmlns:a16="http://schemas.microsoft.com/office/drawing/2014/main" id="{5135E4F3-9AB0-DD42-BE62-233B923A3E79}"/>
              </a:ext>
            </a:extLst>
          </p:cNvPr>
          <p:cNvSpPr/>
          <p:nvPr userDrawn="1"/>
        </p:nvSpPr>
        <p:spPr>
          <a:xfrm rot="16200000">
            <a:off x="2792474"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a:extLst>
              <a:ext uri="{FF2B5EF4-FFF2-40B4-BE49-F238E27FC236}">
                <a16:creationId xmlns:a16="http://schemas.microsoft.com/office/drawing/2014/main" id="{9FA50D01-863F-F949-9FDE-94DC2AD079A5}"/>
              </a:ext>
            </a:extLst>
          </p:cNvPr>
          <p:cNvSpPr/>
          <p:nvPr userDrawn="1"/>
        </p:nvSpPr>
        <p:spPr>
          <a:xfrm>
            <a:off x="1136357"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ight Triangle 23">
            <a:extLst>
              <a:ext uri="{FF2B5EF4-FFF2-40B4-BE49-F238E27FC236}">
                <a16:creationId xmlns:a16="http://schemas.microsoft.com/office/drawing/2014/main" id="{21A330CB-07AF-E24E-BB77-D057DF664563}"/>
              </a:ext>
            </a:extLst>
          </p:cNvPr>
          <p:cNvSpPr/>
          <p:nvPr userDrawn="1"/>
        </p:nvSpPr>
        <p:spPr>
          <a:xfrm rot="10800000">
            <a:off x="2791215"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ight Triangle 28">
            <a:extLst>
              <a:ext uri="{FF2B5EF4-FFF2-40B4-BE49-F238E27FC236}">
                <a16:creationId xmlns:a16="http://schemas.microsoft.com/office/drawing/2014/main" id="{F2356FBD-C2E4-2245-A731-160181B9F303}"/>
              </a:ext>
            </a:extLst>
          </p:cNvPr>
          <p:cNvSpPr/>
          <p:nvPr userDrawn="1"/>
        </p:nvSpPr>
        <p:spPr>
          <a:xfrm rot="5400000">
            <a:off x="3409298"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ight Triangle 29">
            <a:extLst>
              <a:ext uri="{FF2B5EF4-FFF2-40B4-BE49-F238E27FC236}">
                <a16:creationId xmlns:a16="http://schemas.microsoft.com/office/drawing/2014/main" id="{16207540-1D3C-784F-A06C-C644E6961C6A}"/>
              </a:ext>
            </a:extLst>
          </p:cNvPr>
          <p:cNvSpPr/>
          <p:nvPr userDrawn="1"/>
        </p:nvSpPr>
        <p:spPr>
          <a:xfrm rot="16200000">
            <a:off x="5065415"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ight Triangle 30">
            <a:extLst>
              <a:ext uri="{FF2B5EF4-FFF2-40B4-BE49-F238E27FC236}">
                <a16:creationId xmlns:a16="http://schemas.microsoft.com/office/drawing/2014/main" id="{5951AA44-0B00-5E47-8E79-2FED52220ECC}"/>
              </a:ext>
            </a:extLst>
          </p:cNvPr>
          <p:cNvSpPr/>
          <p:nvPr userDrawn="1"/>
        </p:nvSpPr>
        <p:spPr>
          <a:xfrm>
            <a:off x="3409298"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ight Triangle 31">
            <a:extLst>
              <a:ext uri="{FF2B5EF4-FFF2-40B4-BE49-F238E27FC236}">
                <a16:creationId xmlns:a16="http://schemas.microsoft.com/office/drawing/2014/main" id="{2E4C4CB0-2485-534F-906D-9222FDA7C48D}"/>
              </a:ext>
            </a:extLst>
          </p:cNvPr>
          <p:cNvSpPr/>
          <p:nvPr userDrawn="1"/>
        </p:nvSpPr>
        <p:spPr>
          <a:xfrm rot="10800000">
            <a:off x="5064156"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97447C1F-0DF9-D64F-A42A-951E20151A4F}"/>
              </a:ext>
            </a:extLst>
          </p:cNvPr>
          <p:cNvSpPr/>
          <p:nvPr userDrawn="1"/>
        </p:nvSpPr>
        <p:spPr>
          <a:xfrm>
            <a:off x="838200" y="1976878"/>
            <a:ext cx="5013345" cy="346621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ight Triangle 45">
            <a:extLst>
              <a:ext uri="{FF2B5EF4-FFF2-40B4-BE49-F238E27FC236}">
                <a16:creationId xmlns:a16="http://schemas.microsoft.com/office/drawing/2014/main" id="{B75731F6-5EF7-1740-BB01-95E03DB6A7F9}"/>
              </a:ext>
            </a:extLst>
          </p:cNvPr>
          <p:cNvSpPr/>
          <p:nvPr userDrawn="1"/>
        </p:nvSpPr>
        <p:spPr>
          <a:xfrm rot="5400000">
            <a:off x="6580398"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ight Triangle 46">
            <a:extLst>
              <a:ext uri="{FF2B5EF4-FFF2-40B4-BE49-F238E27FC236}">
                <a16:creationId xmlns:a16="http://schemas.microsoft.com/office/drawing/2014/main" id="{DC9FEFA4-860E-F744-9F8D-A473CD088C65}"/>
              </a:ext>
            </a:extLst>
          </p:cNvPr>
          <p:cNvSpPr/>
          <p:nvPr userDrawn="1"/>
        </p:nvSpPr>
        <p:spPr>
          <a:xfrm rot="16200000">
            <a:off x="8236515"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ight Triangle 47">
            <a:extLst>
              <a:ext uri="{FF2B5EF4-FFF2-40B4-BE49-F238E27FC236}">
                <a16:creationId xmlns:a16="http://schemas.microsoft.com/office/drawing/2014/main" id="{69674504-5E7B-4F41-B49E-E271B86C2365}"/>
              </a:ext>
            </a:extLst>
          </p:cNvPr>
          <p:cNvSpPr/>
          <p:nvPr userDrawn="1"/>
        </p:nvSpPr>
        <p:spPr>
          <a:xfrm>
            <a:off x="6580398"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ight Triangle 48">
            <a:extLst>
              <a:ext uri="{FF2B5EF4-FFF2-40B4-BE49-F238E27FC236}">
                <a16:creationId xmlns:a16="http://schemas.microsoft.com/office/drawing/2014/main" id="{67C71847-1A34-4649-9A2D-BBB2D1461C0A}"/>
              </a:ext>
            </a:extLst>
          </p:cNvPr>
          <p:cNvSpPr/>
          <p:nvPr userDrawn="1"/>
        </p:nvSpPr>
        <p:spPr>
          <a:xfrm rot="10800000">
            <a:off x="8235256"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ight Triangle 50">
            <a:extLst>
              <a:ext uri="{FF2B5EF4-FFF2-40B4-BE49-F238E27FC236}">
                <a16:creationId xmlns:a16="http://schemas.microsoft.com/office/drawing/2014/main" id="{A4EA52BD-3986-774C-AA91-43590E4BAB91}"/>
              </a:ext>
            </a:extLst>
          </p:cNvPr>
          <p:cNvSpPr/>
          <p:nvPr userDrawn="1"/>
        </p:nvSpPr>
        <p:spPr>
          <a:xfrm rot="5400000">
            <a:off x="8853339"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ight Triangle 51">
            <a:extLst>
              <a:ext uri="{FF2B5EF4-FFF2-40B4-BE49-F238E27FC236}">
                <a16:creationId xmlns:a16="http://schemas.microsoft.com/office/drawing/2014/main" id="{084FD770-A592-3C48-8A85-BCE868D6F9E2}"/>
              </a:ext>
            </a:extLst>
          </p:cNvPr>
          <p:cNvSpPr/>
          <p:nvPr userDrawn="1"/>
        </p:nvSpPr>
        <p:spPr>
          <a:xfrm rot="16200000">
            <a:off x="10509456"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ight Triangle 52">
            <a:extLst>
              <a:ext uri="{FF2B5EF4-FFF2-40B4-BE49-F238E27FC236}">
                <a16:creationId xmlns:a16="http://schemas.microsoft.com/office/drawing/2014/main" id="{BE80EB22-0A46-6349-81B8-AFAE5CF9C661}"/>
              </a:ext>
            </a:extLst>
          </p:cNvPr>
          <p:cNvSpPr/>
          <p:nvPr userDrawn="1"/>
        </p:nvSpPr>
        <p:spPr>
          <a:xfrm>
            <a:off x="8853339"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ight Triangle 53">
            <a:extLst>
              <a:ext uri="{FF2B5EF4-FFF2-40B4-BE49-F238E27FC236}">
                <a16:creationId xmlns:a16="http://schemas.microsoft.com/office/drawing/2014/main" id="{81C3E605-50B6-CB4E-A6DA-3D4D4764EBE2}"/>
              </a:ext>
            </a:extLst>
          </p:cNvPr>
          <p:cNvSpPr/>
          <p:nvPr userDrawn="1"/>
        </p:nvSpPr>
        <p:spPr>
          <a:xfrm rot="10800000">
            <a:off x="10508197"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CC269898-6613-254A-B0D1-AD8A978613EF}"/>
              </a:ext>
            </a:extLst>
          </p:cNvPr>
          <p:cNvSpPr/>
          <p:nvPr userDrawn="1"/>
        </p:nvSpPr>
        <p:spPr>
          <a:xfrm>
            <a:off x="6282241" y="1976878"/>
            <a:ext cx="5013345" cy="346621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Picture Placeholder 19">
            <a:extLst>
              <a:ext uri="{FF2B5EF4-FFF2-40B4-BE49-F238E27FC236}">
                <a16:creationId xmlns:a16="http://schemas.microsoft.com/office/drawing/2014/main" id="{113F24E9-08B5-6346-A109-6241733EB48E}"/>
              </a:ext>
            </a:extLst>
          </p:cNvPr>
          <p:cNvSpPr>
            <a:spLocks noGrp="1"/>
          </p:cNvSpPr>
          <p:nvPr>
            <p:ph type="pic" sz="quarter" idx="19"/>
          </p:nvPr>
        </p:nvSpPr>
        <p:spPr>
          <a:xfrm>
            <a:off x="1246892" y="2477879"/>
            <a:ext cx="1857798" cy="2485778"/>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58" name="Picture Placeholder 19">
            <a:extLst>
              <a:ext uri="{FF2B5EF4-FFF2-40B4-BE49-F238E27FC236}">
                <a16:creationId xmlns:a16="http://schemas.microsoft.com/office/drawing/2014/main" id="{19475D1B-FF9F-AD46-BB5A-A16710B2A278}"/>
              </a:ext>
            </a:extLst>
          </p:cNvPr>
          <p:cNvSpPr>
            <a:spLocks noGrp="1"/>
          </p:cNvSpPr>
          <p:nvPr>
            <p:ph type="pic" sz="quarter" idx="23"/>
          </p:nvPr>
        </p:nvSpPr>
        <p:spPr>
          <a:xfrm>
            <a:off x="3532892" y="2477879"/>
            <a:ext cx="1857798" cy="2485778"/>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59" name="Picture Placeholder 19">
            <a:extLst>
              <a:ext uri="{FF2B5EF4-FFF2-40B4-BE49-F238E27FC236}">
                <a16:creationId xmlns:a16="http://schemas.microsoft.com/office/drawing/2014/main" id="{10639A2D-1F48-E24F-8B9B-2D5AC85B9625}"/>
              </a:ext>
            </a:extLst>
          </p:cNvPr>
          <p:cNvSpPr>
            <a:spLocks noGrp="1"/>
          </p:cNvSpPr>
          <p:nvPr>
            <p:ph type="pic" sz="quarter" idx="24"/>
          </p:nvPr>
        </p:nvSpPr>
        <p:spPr>
          <a:xfrm>
            <a:off x="6706384" y="2477879"/>
            <a:ext cx="1857798" cy="2485778"/>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60" name="Picture Placeholder 19">
            <a:extLst>
              <a:ext uri="{FF2B5EF4-FFF2-40B4-BE49-F238E27FC236}">
                <a16:creationId xmlns:a16="http://schemas.microsoft.com/office/drawing/2014/main" id="{8F25AFCA-4A9C-064A-A242-2ED96CE38A7C}"/>
              </a:ext>
            </a:extLst>
          </p:cNvPr>
          <p:cNvSpPr>
            <a:spLocks noGrp="1"/>
          </p:cNvSpPr>
          <p:nvPr>
            <p:ph type="pic" sz="quarter" idx="25"/>
          </p:nvPr>
        </p:nvSpPr>
        <p:spPr>
          <a:xfrm>
            <a:off x="8986121" y="2477879"/>
            <a:ext cx="1857798" cy="2485778"/>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‹Nº›</a:t>
            </a:fld>
            <a:endParaRPr lang="en-US" dirty="0"/>
          </a:p>
        </p:txBody>
      </p:sp>
    </p:spTree>
    <p:extLst>
      <p:ext uri="{BB962C8B-B14F-4D97-AF65-F5344CB8AC3E}">
        <p14:creationId xmlns:p14="http://schemas.microsoft.com/office/powerpoint/2010/main" val="29607223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0 Yea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E396D-FF02-234E-BD81-59CECD18DEC5}"/>
              </a:ext>
            </a:extLst>
          </p:cNvPr>
          <p:cNvSpPr>
            <a:spLocks noGrp="1"/>
          </p:cNvSpPr>
          <p:nvPr>
            <p:ph type="title" hasCustomPrompt="1"/>
          </p:nvPr>
        </p:nvSpPr>
        <p:spPr>
          <a:xfrm>
            <a:off x="838200" y="616315"/>
            <a:ext cx="10515600" cy="951279"/>
          </a:xfrm>
        </p:spPr>
        <p:txBody>
          <a:bodyPr>
            <a:noAutofit/>
          </a:bodyPr>
          <a:lstStyle>
            <a:lvl1pPr algn="ctr">
              <a:defRPr sz="8000">
                <a:solidFill>
                  <a:schemeClr val="bg1"/>
                </a:solidFill>
              </a:defRPr>
            </a:lvl1pPr>
          </a:lstStyle>
          <a:p>
            <a:r>
              <a:rPr lang="en-US" dirty="0"/>
              <a:t>IT’S BEEN</a:t>
            </a:r>
          </a:p>
        </p:txBody>
      </p:sp>
      <p:sp>
        <p:nvSpPr>
          <p:cNvPr id="32" name="Picture Placeholder 31">
            <a:extLst>
              <a:ext uri="{FF2B5EF4-FFF2-40B4-BE49-F238E27FC236}">
                <a16:creationId xmlns:a16="http://schemas.microsoft.com/office/drawing/2014/main" id="{C56E9B3E-8A89-B8A2-DE8F-F1A432EA6029}"/>
              </a:ext>
            </a:extLst>
          </p:cNvPr>
          <p:cNvSpPr>
            <a:spLocks noGrp="1"/>
          </p:cNvSpPr>
          <p:nvPr>
            <p:ph type="pic" sz="quarter" idx="17"/>
          </p:nvPr>
        </p:nvSpPr>
        <p:spPr>
          <a:xfrm rot="1075910">
            <a:off x="699401" y="468578"/>
            <a:ext cx="1633274" cy="1959841"/>
          </a:xfrm>
          <a:custGeom>
            <a:avLst/>
            <a:gdLst>
              <a:gd name="connsiteX0" fmla="*/ 0 w 1633274"/>
              <a:gd name="connsiteY0" fmla="*/ 0 h 1959841"/>
              <a:gd name="connsiteX1" fmla="*/ 1633274 w 1633274"/>
              <a:gd name="connsiteY1" fmla="*/ 0 h 1959841"/>
              <a:gd name="connsiteX2" fmla="*/ 1633274 w 1633274"/>
              <a:gd name="connsiteY2" fmla="*/ 1435915 h 1959841"/>
              <a:gd name="connsiteX3" fmla="*/ 1573663 w 1633274"/>
              <a:gd name="connsiteY3" fmla="*/ 1315805 h 1959841"/>
              <a:gd name="connsiteX4" fmla="*/ 276006 w 1633274"/>
              <a:gd name="connsiteY4" fmla="*/ 1959841 h 1959841"/>
              <a:gd name="connsiteX5" fmla="*/ 0 w 1633274"/>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3274" h="1959841">
                <a:moveTo>
                  <a:pt x="0" y="0"/>
                </a:moveTo>
                <a:lnTo>
                  <a:pt x="1633274" y="0"/>
                </a:lnTo>
                <a:lnTo>
                  <a:pt x="1633274" y="1435915"/>
                </a:lnTo>
                <a:lnTo>
                  <a:pt x="1573663" y="1315805"/>
                </a:lnTo>
                <a:lnTo>
                  <a:pt x="276006"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33" name="Picture Placeholder 19">
            <a:extLst>
              <a:ext uri="{FF2B5EF4-FFF2-40B4-BE49-F238E27FC236}">
                <a16:creationId xmlns:a16="http://schemas.microsoft.com/office/drawing/2014/main" id="{5B0AAF79-2687-AB3A-592A-E6D68221ED6C}"/>
              </a:ext>
            </a:extLst>
          </p:cNvPr>
          <p:cNvSpPr>
            <a:spLocks noGrp="1"/>
          </p:cNvSpPr>
          <p:nvPr>
            <p:ph type="pic" sz="quarter" idx="16"/>
          </p:nvPr>
        </p:nvSpPr>
        <p:spPr>
          <a:xfrm rot="21092179">
            <a:off x="652723"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30" name="Picture Placeholder 29">
            <a:extLst>
              <a:ext uri="{FF2B5EF4-FFF2-40B4-BE49-F238E27FC236}">
                <a16:creationId xmlns:a16="http://schemas.microsoft.com/office/drawing/2014/main" id="{8584F2E9-1CEA-9211-19FF-067450C920DE}"/>
              </a:ext>
            </a:extLst>
          </p:cNvPr>
          <p:cNvSpPr>
            <a:spLocks noGrp="1"/>
          </p:cNvSpPr>
          <p:nvPr>
            <p:ph type="pic" sz="quarter" idx="15"/>
          </p:nvPr>
        </p:nvSpPr>
        <p:spPr>
          <a:xfrm rot="316905">
            <a:off x="695227" y="4049279"/>
            <a:ext cx="1548267" cy="1959841"/>
          </a:xfrm>
          <a:custGeom>
            <a:avLst/>
            <a:gdLst>
              <a:gd name="connsiteX0" fmla="*/ 0 w 1548267"/>
              <a:gd name="connsiteY0" fmla="*/ 51269 h 1959841"/>
              <a:gd name="connsiteX1" fmla="*/ 35265 w 1548267"/>
              <a:gd name="connsiteY1" fmla="*/ 195436 h 1959841"/>
              <a:gd name="connsiteX2" fmla="*/ 834223 w 1548267"/>
              <a:gd name="connsiteY2" fmla="*/ 0 h 1959841"/>
              <a:gd name="connsiteX3" fmla="*/ 1548267 w 1548267"/>
              <a:gd name="connsiteY3" fmla="*/ 0 h 1959841"/>
              <a:gd name="connsiteX4" fmla="*/ 1548267 w 1548267"/>
              <a:gd name="connsiteY4" fmla="*/ 1959841 h 1959841"/>
              <a:gd name="connsiteX5" fmla="*/ 0 w 1548267"/>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9"/>
                </a:moveTo>
                <a:lnTo>
                  <a:pt x="35265" y="195436"/>
                </a:lnTo>
                <a:lnTo>
                  <a:pt x="834223" y="0"/>
                </a:lnTo>
                <a:lnTo>
                  <a:pt x="1548267" y="0"/>
                </a:lnTo>
                <a:lnTo>
                  <a:pt x="1548267"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grpSp>
        <p:nvGrpSpPr>
          <p:cNvPr id="16" name="Graphic 14">
            <a:extLst>
              <a:ext uri="{FF2B5EF4-FFF2-40B4-BE49-F238E27FC236}">
                <a16:creationId xmlns:a16="http://schemas.microsoft.com/office/drawing/2014/main" id="{98BB3396-B1E2-B448-A202-09209C54C65D}"/>
              </a:ext>
            </a:extLst>
          </p:cNvPr>
          <p:cNvGrpSpPr/>
          <p:nvPr/>
        </p:nvGrpSpPr>
        <p:grpSpPr>
          <a:xfrm>
            <a:off x="3325767" y="1472999"/>
            <a:ext cx="5540466" cy="4102750"/>
            <a:chOff x="5092700" y="2686050"/>
            <a:chExt cx="2006600" cy="1485900"/>
          </a:xfrm>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a:outerShdw blurRad="50800" dist="177800" dir="2700000" algn="ctr" rotWithShape="0">
              <a:prstClr val="black">
                <a:alpha val="40000"/>
              </a:prstClr>
            </a:outerShdw>
          </a:effectLst>
        </p:grpSpPr>
        <p:sp>
          <p:nvSpPr>
            <p:cNvPr id="17" name="Freeform 16">
              <a:extLst>
                <a:ext uri="{FF2B5EF4-FFF2-40B4-BE49-F238E27FC236}">
                  <a16:creationId xmlns:a16="http://schemas.microsoft.com/office/drawing/2014/main" id="{8FF84B2D-D740-B142-80E5-8DFE4AB03DDA}"/>
                </a:ext>
              </a:extLst>
            </p:cNvPr>
            <p:cNvSpPr/>
            <p:nvPr/>
          </p:nvSpPr>
          <p:spPr>
            <a:xfrm>
              <a:off x="5149760" y="2841307"/>
              <a:ext cx="732266" cy="1057275"/>
            </a:xfrm>
            <a:custGeom>
              <a:avLst/>
              <a:gdLst>
                <a:gd name="connsiteX0" fmla="*/ 368035 w 732266"/>
                <a:gd name="connsiteY0" fmla="*/ 1059180 h 1057275"/>
                <a:gd name="connsiteX1" fmla="*/ 226337 w 732266"/>
                <a:gd name="connsiteY1" fmla="*/ 1031558 h 1057275"/>
                <a:gd name="connsiteX2" fmla="*/ 107462 w 732266"/>
                <a:gd name="connsiteY2" fmla="*/ 950595 h 1057275"/>
                <a:gd name="connsiteX3" fmla="*/ 26628 w 732266"/>
                <a:gd name="connsiteY3" fmla="*/ 831533 h 1057275"/>
                <a:gd name="connsiteX4" fmla="*/ 0 w 732266"/>
                <a:gd name="connsiteY4" fmla="*/ 690563 h 1057275"/>
                <a:gd name="connsiteX5" fmla="*/ 233945 w 732266"/>
                <a:gd name="connsiteY5" fmla="*/ 690563 h 1057275"/>
                <a:gd name="connsiteX6" fmla="*/ 271985 w 732266"/>
                <a:gd name="connsiteY6" fmla="*/ 786765 h 1057275"/>
                <a:gd name="connsiteX7" fmla="*/ 368035 w 732266"/>
                <a:gd name="connsiteY7" fmla="*/ 824865 h 1057275"/>
                <a:gd name="connsiteX8" fmla="*/ 463135 w 732266"/>
                <a:gd name="connsiteY8" fmla="*/ 786765 h 1057275"/>
                <a:gd name="connsiteX9" fmla="*/ 503077 w 732266"/>
                <a:gd name="connsiteY9" fmla="*/ 690563 h 1057275"/>
                <a:gd name="connsiteX10" fmla="*/ 463135 w 732266"/>
                <a:gd name="connsiteY10" fmla="*/ 595313 h 1057275"/>
                <a:gd name="connsiteX11" fmla="*/ 368035 w 732266"/>
                <a:gd name="connsiteY11" fmla="*/ 555308 h 1057275"/>
                <a:gd name="connsiteX12" fmla="*/ 59913 w 732266"/>
                <a:gd name="connsiteY12" fmla="*/ 557213 h 1057275"/>
                <a:gd name="connsiteX13" fmla="*/ 59913 w 732266"/>
                <a:gd name="connsiteY13" fmla="*/ 0 h 1057275"/>
                <a:gd name="connsiteX14" fmla="*/ 659040 w 732266"/>
                <a:gd name="connsiteY14" fmla="*/ 0 h 1057275"/>
                <a:gd name="connsiteX15" fmla="*/ 659040 w 732266"/>
                <a:gd name="connsiteY15" fmla="*/ 234315 h 1057275"/>
                <a:gd name="connsiteX16" fmla="*/ 293858 w 732266"/>
                <a:gd name="connsiteY16" fmla="*/ 234315 h 1057275"/>
                <a:gd name="connsiteX17" fmla="*/ 293858 w 732266"/>
                <a:gd name="connsiteY17" fmla="*/ 320993 h 1057275"/>
                <a:gd name="connsiteX18" fmla="*/ 369937 w 732266"/>
                <a:gd name="connsiteY18" fmla="*/ 320993 h 1057275"/>
                <a:gd name="connsiteX19" fmla="*/ 511635 w 732266"/>
                <a:gd name="connsiteY19" fmla="*/ 348615 h 1057275"/>
                <a:gd name="connsiteX20" fmla="*/ 631461 w 732266"/>
                <a:gd name="connsiteY20" fmla="*/ 427673 h 1057275"/>
                <a:gd name="connsiteX21" fmla="*/ 710393 w 732266"/>
                <a:gd name="connsiteY21" fmla="*/ 547688 h 1057275"/>
                <a:gd name="connsiteX22" fmla="*/ 737972 w 732266"/>
                <a:gd name="connsiteY22" fmla="*/ 688658 h 1057275"/>
                <a:gd name="connsiteX23" fmla="*/ 710393 w 732266"/>
                <a:gd name="connsiteY23" fmla="*/ 830580 h 1057275"/>
                <a:gd name="connsiteX24" fmla="*/ 630510 w 732266"/>
                <a:gd name="connsiteY24" fmla="*/ 949643 h 1057275"/>
                <a:gd name="connsiteX25" fmla="*/ 509733 w 732266"/>
                <a:gd name="connsiteY25" fmla="*/ 1030605 h 1057275"/>
                <a:gd name="connsiteX26" fmla="*/ 368035 w 732266"/>
                <a:gd name="connsiteY26" fmla="*/ 1059180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2266" h="1057275">
                  <a:moveTo>
                    <a:pt x="368035" y="1059180"/>
                  </a:moveTo>
                  <a:cubicBezTo>
                    <a:pt x="318583" y="1059180"/>
                    <a:pt x="271034" y="1049655"/>
                    <a:pt x="226337" y="1031558"/>
                  </a:cubicBezTo>
                  <a:cubicBezTo>
                    <a:pt x="181640" y="1012508"/>
                    <a:pt x="141698" y="985838"/>
                    <a:pt x="107462" y="950595"/>
                  </a:cubicBezTo>
                  <a:cubicBezTo>
                    <a:pt x="72276" y="916305"/>
                    <a:pt x="45648" y="877253"/>
                    <a:pt x="26628" y="831533"/>
                  </a:cubicBezTo>
                  <a:cubicBezTo>
                    <a:pt x="9510" y="786765"/>
                    <a:pt x="0" y="740093"/>
                    <a:pt x="0" y="690563"/>
                  </a:cubicBezTo>
                  <a:lnTo>
                    <a:pt x="233945" y="690563"/>
                  </a:lnTo>
                  <a:cubicBezTo>
                    <a:pt x="233945" y="728663"/>
                    <a:pt x="247259" y="761048"/>
                    <a:pt x="271985" y="786765"/>
                  </a:cubicBezTo>
                  <a:cubicBezTo>
                    <a:pt x="299564" y="812483"/>
                    <a:pt x="330946" y="824865"/>
                    <a:pt x="368035" y="824865"/>
                  </a:cubicBezTo>
                  <a:cubicBezTo>
                    <a:pt x="404173" y="824865"/>
                    <a:pt x="435556" y="811530"/>
                    <a:pt x="463135" y="786765"/>
                  </a:cubicBezTo>
                  <a:cubicBezTo>
                    <a:pt x="489763" y="760095"/>
                    <a:pt x="503077" y="728663"/>
                    <a:pt x="503077" y="690563"/>
                  </a:cubicBezTo>
                  <a:cubicBezTo>
                    <a:pt x="503077" y="653415"/>
                    <a:pt x="489763" y="621983"/>
                    <a:pt x="463135" y="595313"/>
                  </a:cubicBezTo>
                  <a:cubicBezTo>
                    <a:pt x="436507" y="568643"/>
                    <a:pt x="405124" y="555308"/>
                    <a:pt x="368035" y="555308"/>
                  </a:cubicBezTo>
                  <a:lnTo>
                    <a:pt x="59913" y="557213"/>
                  </a:lnTo>
                  <a:lnTo>
                    <a:pt x="59913" y="0"/>
                  </a:lnTo>
                  <a:lnTo>
                    <a:pt x="659040" y="0"/>
                  </a:lnTo>
                  <a:lnTo>
                    <a:pt x="659040" y="234315"/>
                  </a:lnTo>
                  <a:lnTo>
                    <a:pt x="293858" y="234315"/>
                  </a:lnTo>
                  <a:lnTo>
                    <a:pt x="293858" y="320993"/>
                  </a:lnTo>
                  <a:lnTo>
                    <a:pt x="369937" y="320993"/>
                  </a:lnTo>
                  <a:cubicBezTo>
                    <a:pt x="419389" y="320993"/>
                    <a:pt x="465988" y="330518"/>
                    <a:pt x="511635" y="348615"/>
                  </a:cubicBezTo>
                  <a:cubicBezTo>
                    <a:pt x="556332" y="367665"/>
                    <a:pt x="596274" y="393383"/>
                    <a:pt x="631461" y="427673"/>
                  </a:cubicBezTo>
                  <a:cubicBezTo>
                    <a:pt x="665697" y="462915"/>
                    <a:pt x="692325" y="502920"/>
                    <a:pt x="710393" y="547688"/>
                  </a:cubicBezTo>
                  <a:cubicBezTo>
                    <a:pt x="729413" y="592455"/>
                    <a:pt x="737972" y="640080"/>
                    <a:pt x="737972" y="688658"/>
                  </a:cubicBezTo>
                  <a:cubicBezTo>
                    <a:pt x="737972" y="738188"/>
                    <a:pt x="728462" y="785813"/>
                    <a:pt x="710393" y="830580"/>
                  </a:cubicBezTo>
                  <a:cubicBezTo>
                    <a:pt x="691374" y="875348"/>
                    <a:pt x="664746" y="915353"/>
                    <a:pt x="630510" y="949643"/>
                  </a:cubicBezTo>
                  <a:cubicBezTo>
                    <a:pt x="595323" y="984885"/>
                    <a:pt x="555381" y="1011555"/>
                    <a:pt x="509733" y="1030605"/>
                  </a:cubicBezTo>
                  <a:cubicBezTo>
                    <a:pt x="465037" y="1049655"/>
                    <a:pt x="417487" y="1059180"/>
                    <a:pt x="368035" y="1059180"/>
                  </a:cubicBezTo>
                  <a:close/>
                </a:path>
              </a:pathLst>
            </a:custGeom>
            <a:grpFill/>
            <a:ln w="9480"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33C921D7-F20D-4E4F-8905-53E6B010FA0C}"/>
                </a:ext>
              </a:extLst>
            </p:cNvPr>
            <p:cNvSpPr/>
            <p:nvPr/>
          </p:nvSpPr>
          <p:spPr>
            <a:xfrm>
              <a:off x="5998999" y="2848928"/>
              <a:ext cx="1046095" cy="1047750"/>
            </a:xfrm>
            <a:custGeom>
              <a:avLst/>
              <a:gdLst>
                <a:gd name="connsiteX0" fmla="*/ 525900 w 1046094"/>
                <a:gd name="connsiteY0" fmla="*/ 0 h 1047750"/>
                <a:gd name="connsiteX1" fmla="*/ 729413 w 1046094"/>
                <a:gd name="connsiteY1" fmla="*/ 41910 h 1047750"/>
                <a:gd name="connsiteX2" fmla="*/ 896789 w 1046094"/>
                <a:gd name="connsiteY2" fmla="*/ 154305 h 1047750"/>
                <a:gd name="connsiteX3" fmla="*/ 1009006 w 1046094"/>
                <a:gd name="connsiteY3" fmla="*/ 321945 h 1047750"/>
                <a:gd name="connsiteX4" fmla="*/ 1050850 w 1046094"/>
                <a:gd name="connsiteY4" fmla="*/ 525780 h 1047750"/>
                <a:gd name="connsiteX5" fmla="*/ 1009006 w 1046094"/>
                <a:gd name="connsiteY5" fmla="*/ 730568 h 1047750"/>
                <a:gd name="connsiteX6" fmla="*/ 896789 w 1046094"/>
                <a:gd name="connsiteY6" fmla="*/ 897255 h 1047750"/>
                <a:gd name="connsiteX7" fmla="*/ 729413 w 1046094"/>
                <a:gd name="connsiteY7" fmla="*/ 1010602 h 1047750"/>
                <a:gd name="connsiteX8" fmla="*/ 525900 w 1046094"/>
                <a:gd name="connsiteY8" fmla="*/ 1052513 h 1047750"/>
                <a:gd name="connsiteX9" fmla="*/ 321436 w 1046094"/>
                <a:gd name="connsiteY9" fmla="*/ 1010602 h 1047750"/>
                <a:gd name="connsiteX10" fmla="*/ 155012 w 1046094"/>
                <a:gd name="connsiteY10" fmla="*/ 897255 h 1047750"/>
                <a:gd name="connsiteX11" fmla="*/ 41844 w 1046094"/>
                <a:gd name="connsiteY11" fmla="*/ 730568 h 1047750"/>
                <a:gd name="connsiteX12" fmla="*/ 0 w 1046094"/>
                <a:gd name="connsiteY12" fmla="*/ 525780 h 1047750"/>
                <a:gd name="connsiteX13" fmla="*/ 41844 w 1046094"/>
                <a:gd name="connsiteY13" fmla="*/ 321945 h 1047750"/>
                <a:gd name="connsiteX14" fmla="*/ 155012 w 1046094"/>
                <a:gd name="connsiteY14" fmla="*/ 154305 h 1047750"/>
                <a:gd name="connsiteX15" fmla="*/ 321436 w 1046094"/>
                <a:gd name="connsiteY15" fmla="*/ 41910 h 1047750"/>
                <a:gd name="connsiteX16" fmla="*/ 525900 w 1046094"/>
                <a:gd name="connsiteY16" fmla="*/ 0 h 1047750"/>
                <a:gd name="connsiteX17" fmla="*/ 525900 w 1046094"/>
                <a:gd name="connsiteY17" fmla="*/ 817245 h 1047750"/>
                <a:gd name="connsiteX18" fmla="*/ 639069 w 1046094"/>
                <a:gd name="connsiteY18" fmla="*/ 794385 h 1047750"/>
                <a:gd name="connsiteX19" fmla="*/ 732266 w 1046094"/>
                <a:gd name="connsiteY19" fmla="*/ 731520 h 1047750"/>
                <a:gd name="connsiteX20" fmla="*/ 794081 w 1046094"/>
                <a:gd name="connsiteY20" fmla="*/ 638175 h 1047750"/>
                <a:gd name="connsiteX21" fmla="*/ 816905 w 1046094"/>
                <a:gd name="connsiteY21" fmla="*/ 524827 h 1047750"/>
                <a:gd name="connsiteX22" fmla="*/ 794081 w 1046094"/>
                <a:gd name="connsiteY22" fmla="*/ 412433 h 1047750"/>
                <a:gd name="connsiteX23" fmla="*/ 732266 w 1046094"/>
                <a:gd name="connsiteY23" fmla="*/ 320040 h 1047750"/>
                <a:gd name="connsiteX24" fmla="*/ 639069 w 1046094"/>
                <a:gd name="connsiteY24" fmla="*/ 257175 h 1047750"/>
                <a:gd name="connsiteX25" fmla="*/ 525900 w 1046094"/>
                <a:gd name="connsiteY25" fmla="*/ 234315 h 1047750"/>
                <a:gd name="connsiteX26" fmla="*/ 412732 w 1046094"/>
                <a:gd name="connsiteY26" fmla="*/ 257175 h 1047750"/>
                <a:gd name="connsiteX27" fmla="*/ 319534 w 1046094"/>
                <a:gd name="connsiteY27" fmla="*/ 320040 h 1047750"/>
                <a:gd name="connsiteX28" fmla="*/ 257720 w 1046094"/>
                <a:gd name="connsiteY28" fmla="*/ 412433 h 1047750"/>
                <a:gd name="connsiteX29" fmla="*/ 234896 w 1046094"/>
                <a:gd name="connsiteY29" fmla="*/ 524827 h 1047750"/>
                <a:gd name="connsiteX30" fmla="*/ 257720 w 1046094"/>
                <a:gd name="connsiteY30" fmla="*/ 638175 h 1047750"/>
                <a:gd name="connsiteX31" fmla="*/ 319534 w 1046094"/>
                <a:gd name="connsiteY31" fmla="*/ 731520 h 1047750"/>
                <a:gd name="connsiteX32" fmla="*/ 412732 w 1046094"/>
                <a:gd name="connsiteY32" fmla="*/ 794385 h 1047750"/>
                <a:gd name="connsiteX33" fmla="*/ 525900 w 1046094"/>
                <a:gd name="connsiteY33" fmla="*/ 817245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46094" h="1047750">
                  <a:moveTo>
                    <a:pt x="525900" y="0"/>
                  </a:moveTo>
                  <a:cubicBezTo>
                    <a:pt x="598176" y="0"/>
                    <a:pt x="665697" y="14288"/>
                    <a:pt x="729413" y="41910"/>
                  </a:cubicBezTo>
                  <a:cubicBezTo>
                    <a:pt x="793130" y="69532"/>
                    <a:pt x="848288" y="107632"/>
                    <a:pt x="896789" y="154305"/>
                  </a:cubicBezTo>
                  <a:cubicBezTo>
                    <a:pt x="944338" y="201930"/>
                    <a:pt x="981427" y="258128"/>
                    <a:pt x="1009006" y="321945"/>
                  </a:cubicBezTo>
                  <a:cubicBezTo>
                    <a:pt x="1036585" y="385762"/>
                    <a:pt x="1050850" y="454343"/>
                    <a:pt x="1050850" y="525780"/>
                  </a:cubicBezTo>
                  <a:cubicBezTo>
                    <a:pt x="1050850" y="598170"/>
                    <a:pt x="1036585" y="666750"/>
                    <a:pt x="1009006" y="730568"/>
                  </a:cubicBezTo>
                  <a:cubicBezTo>
                    <a:pt x="981427" y="794385"/>
                    <a:pt x="943387" y="850583"/>
                    <a:pt x="896789" y="897255"/>
                  </a:cubicBezTo>
                  <a:cubicBezTo>
                    <a:pt x="849239" y="944880"/>
                    <a:pt x="793130" y="982980"/>
                    <a:pt x="729413" y="1010602"/>
                  </a:cubicBezTo>
                  <a:cubicBezTo>
                    <a:pt x="665697" y="1038225"/>
                    <a:pt x="597225" y="1052513"/>
                    <a:pt x="525900" y="1052513"/>
                  </a:cubicBezTo>
                  <a:cubicBezTo>
                    <a:pt x="453625" y="1052513"/>
                    <a:pt x="385153" y="1039177"/>
                    <a:pt x="321436" y="1010602"/>
                  </a:cubicBezTo>
                  <a:cubicBezTo>
                    <a:pt x="257720" y="982980"/>
                    <a:pt x="201611" y="945833"/>
                    <a:pt x="155012" y="897255"/>
                  </a:cubicBezTo>
                  <a:cubicBezTo>
                    <a:pt x="107462" y="849630"/>
                    <a:pt x="69423" y="794385"/>
                    <a:pt x="41844" y="730568"/>
                  </a:cubicBezTo>
                  <a:cubicBezTo>
                    <a:pt x="14265" y="666750"/>
                    <a:pt x="0" y="599123"/>
                    <a:pt x="0" y="525780"/>
                  </a:cubicBezTo>
                  <a:cubicBezTo>
                    <a:pt x="0" y="453390"/>
                    <a:pt x="13314" y="385762"/>
                    <a:pt x="41844" y="321945"/>
                  </a:cubicBezTo>
                  <a:cubicBezTo>
                    <a:pt x="69423" y="258128"/>
                    <a:pt x="106511" y="202883"/>
                    <a:pt x="155012" y="154305"/>
                  </a:cubicBezTo>
                  <a:cubicBezTo>
                    <a:pt x="202562" y="106680"/>
                    <a:pt x="257720" y="69532"/>
                    <a:pt x="321436" y="41910"/>
                  </a:cubicBezTo>
                  <a:cubicBezTo>
                    <a:pt x="385153" y="13335"/>
                    <a:pt x="453625" y="0"/>
                    <a:pt x="525900" y="0"/>
                  </a:cubicBezTo>
                  <a:close/>
                  <a:moveTo>
                    <a:pt x="525900" y="817245"/>
                  </a:moveTo>
                  <a:cubicBezTo>
                    <a:pt x="565842" y="817245"/>
                    <a:pt x="603882" y="809625"/>
                    <a:pt x="639069" y="794385"/>
                  </a:cubicBezTo>
                  <a:cubicBezTo>
                    <a:pt x="675207" y="779145"/>
                    <a:pt x="705638" y="758190"/>
                    <a:pt x="732266" y="731520"/>
                  </a:cubicBezTo>
                  <a:cubicBezTo>
                    <a:pt x="757943" y="704850"/>
                    <a:pt x="778865" y="673418"/>
                    <a:pt x="794081" y="638175"/>
                  </a:cubicBezTo>
                  <a:cubicBezTo>
                    <a:pt x="809297" y="602933"/>
                    <a:pt x="816905" y="564833"/>
                    <a:pt x="816905" y="524827"/>
                  </a:cubicBezTo>
                  <a:cubicBezTo>
                    <a:pt x="816905" y="484823"/>
                    <a:pt x="809297" y="447675"/>
                    <a:pt x="794081" y="412433"/>
                  </a:cubicBezTo>
                  <a:cubicBezTo>
                    <a:pt x="778865" y="377190"/>
                    <a:pt x="757943" y="346710"/>
                    <a:pt x="732266" y="320040"/>
                  </a:cubicBezTo>
                  <a:cubicBezTo>
                    <a:pt x="705638" y="293370"/>
                    <a:pt x="675207" y="272415"/>
                    <a:pt x="639069" y="257175"/>
                  </a:cubicBezTo>
                  <a:cubicBezTo>
                    <a:pt x="602931" y="241935"/>
                    <a:pt x="565842" y="234315"/>
                    <a:pt x="525900" y="234315"/>
                  </a:cubicBezTo>
                  <a:cubicBezTo>
                    <a:pt x="485959" y="234315"/>
                    <a:pt x="447919" y="241935"/>
                    <a:pt x="412732" y="257175"/>
                  </a:cubicBezTo>
                  <a:cubicBezTo>
                    <a:pt x="377545" y="272415"/>
                    <a:pt x="346162" y="293370"/>
                    <a:pt x="319534" y="320040"/>
                  </a:cubicBezTo>
                  <a:cubicBezTo>
                    <a:pt x="292907" y="346710"/>
                    <a:pt x="272936" y="377190"/>
                    <a:pt x="257720" y="412433"/>
                  </a:cubicBezTo>
                  <a:cubicBezTo>
                    <a:pt x="242504" y="447675"/>
                    <a:pt x="234896" y="484823"/>
                    <a:pt x="234896" y="524827"/>
                  </a:cubicBezTo>
                  <a:cubicBezTo>
                    <a:pt x="234896" y="564833"/>
                    <a:pt x="242504" y="602933"/>
                    <a:pt x="257720" y="638175"/>
                  </a:cubicBezTo>
                  <a:cubicBezTo>
                    <a:pt x="272936" y="673418"/>
                    <a:pt x="293857" y="704850"/>
                    <a:pt x="319534" y="731520"/>
                  </a:cubicBezTo>
                  <a:cubicBezTo>
                    <a:pt x="345211" y="758190"/>
                    <a:pt x="376594" y="779145"/>
                    <a:pt x="412732" y="794385"/>
                  </a:cubicBezTo>
                  <a:cubicBezTo>
                    <a:pt x="447919" y="809625"/>
                    <a:pt x="485959" y="817245"/>
                    <a:pt x="525900" y="817245"/>
                  </a:cubicBezTo>
                  <a:close/>
                </a:path>
              </a:pathLst>
            </a:custGeom>
            <a:grpFill/>
            <a:ln w="9480" cap="flat">
              <a:noFill/>
              <a:prstDash val="solid"/>
              <a:miter/>
            </a:ln>
          </p:spPr>
          <p:txBody>
            <a:bodyPr rtlCol="0" anchor="ctr"/>
            <a:lstStyle/>
            <a:p>
              <a:endParaRPr lang="en-US" dirty="0"/>
            </a:p>
          </p:txBody>
        </p:sp>
      </p:grpSp>
      <p:sp>
        <p:nvSpPr>
          <p:cNvPr id="20" name="Text Placeholder 19">
            <a:extLst>
              <a:ext uri="{FF2B5EF4-FFF2-40B4-BE49-F238E27FC236}">
                <a16:creationId xmlns:a16="http://schemas.microsoft.com/office/drawing/2014/main" id="{5E5EE7B5-4096-9A42-9028-7DAD94A4EC8A}"/>
              </a:ext>
            </a:extLst>
          </p:cNvPr>
          <p:cNvSpPr>
            <a:spLocks noGrp="1"/>
          </p:cNvSpPr>
          <p:nvPr>
            <p:ph type="body" sz="quarter" idx="12" hasCustomPrompt="1"/>
          </p:nvPr>
        </p:nvSpPr>
        <p:spPr>
          <a:xfrm>
            <a:off x="3076575" y="5190685"/>
            <a:ext cx="6038850" cy="1046407"/>
          </a:xfrm>
        </p:spPr>
        <p:txBody>
          <a:bodyPr>
            <a:normAutofit/>
          </a:bodyPr>
          <a:lstStyle>
            <a:lvl1pPr marL="0" indent="0" algn="ctr">
              <a:buNone/>
              <a:defRPr sz="8000">
                <a:solidFill>
                  <a:schemeClr val="bg1"/>
                </a:solidFill>
              </a:defRPr>
            </a:lvl1pPr>
          </a:lstStyle>
          <a:p>
            <a:pPr lvl="0"/>
            <a:r>
              <a:rPr lang="en-US" dirty="0"/>
              <a:t>YEARS!</a:t>
            </a:r>
          </a:p>
        </p:txBody>
      </p:sp>
      <p:sp>
        <p:nvSpPr>
          <p:cNvPr id="22" name="Picture Placeholder 21">
            <a:extLst>
              <a:ext uri="{FF2B5EF4-FFF2-40B4-BE49-F238E27FC236}">
                <a16:creationId xmlns:a16="http://schemas.microsoft.com/office/drawing/2014/main" id="{A90C9CF9-3653-574F-B137-6402A5E88614}"/>
              </a:ext>
            </a:extLst>
          </p:cNvPr>
          <p:cNvSpPr>
            <a:spLocks noGrp="1"/>
          </p:cNvSpPr>
          <p:nvPr>
            <p:ph type="pic" sz="quarter" idx="13"/>
          </p:nvPr>
        </p:nvSpPr>
        <p:spPr>
          <a:xfrm>
            <a:off x="6404472" y="2484623"/>
            <a:ext cx="1735785" cy="1735785"/>
          </a:xfrm>
          <a:prstGeom prst="ellipse">
            <a:avLst/>
          </a:prstGeom>
          <a:pattFill prst="pct60">
            <a:fgClr>
              <a:schemeClr val="tx1"/>
            </a:fgClr>
            <a:bgClr>
              <a:schemeClr val="bg1"/>
            </a:bgClr>
          </a:pattFill>
          <a:effectLst>
            <a:outerShdw blurRad="63500" sx="102000" sy="102000" algn="ctr" rotWithShape="0">
              <a:prstClr val="black">
                <a:alpha val="40000"/>
              </a:prstClr>
            </a:outerShdw>
          </a:effectLst>
        </p:spPr>
        <p:txBody>
          <a:bodyPr>
            <a:normAutofit/>
          </a:bodyPr>
          <a:lstStyle>
            <a:lvl1pPr marL="0" indent="0">
              <a:buNone/>
              <a:defRPr sz="1400"/>
            </a:lvl1pPr>
          </a:lstStyle>
          <a:p>
            <a:r>
              <a:rPr lang="en-US"/>
              <a:t>Click icon to add picture</a:t>
            </a:r>
            <a:endParaRPr lang="en-US" dirty="0"/>
          </a:p>
        </p:txBody>
      </p:sp>
      <p:sp>
        <p:nvSpPr>
          <p:cNvPr id="23" name="Rectangle 22">
            <a:extLst>
              <a:ext uri="{FF2B5EF4-FFF2-40B4-BE49-F238E27FC236}">
                <a16:creationId xmlns:a16="http://schemas.microsoft.com/office/drawing/2014/main" id="{4316A2BB-4CB9-3749-A046-965500015C0E}"/>
              </a:ext>
            </a:extLst>
          </p:cNvPr>
          <p:cNvSpPr/>
          <p:nvPr userDrawn="1"/>
        </p:nvSpPr>
        <p:spPr>
          <a:xfrm>
            <a:off x="2993571" y="315998"/>
            <a:ext cx="6204858" cy="622600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Picture Placeholder 35">
            <a:extLst>
              <a:ext uri="{FF2B5EF4-FFF2-40B4-BE49-F238E27FC236}">
                <a16:creationId xmlns:a16="http://schemas.microsoft.com/office/drawing/2014/main" id="{B72FED08-D75D-9DF5-19BD-F53652238B04}"/>
              </a:ext>
            </a:extLst>
          </p:cNvPr>
          <p:cNvSpPr>
            <a:spLocks noGrp="1"/>
          </p:cNvSpPr>
          <p:nvPr>
            <p:ph type="pic" sz="quarter" idx="20"/>
          </p:nvPr>
        </p:nvSpPr>
        <p:spPr>
          <a:xfrm rot="20524090" flipH="1">
            <a:off x="9865704" y="468578"/>
            <a:ext cx="1633274" cy="1959841"/>
          </a:xfrm>
          <a:custGeom>
            <a:avLst/>
            <a:gdLst>
              <a:gd name="connsiteX0" fmla="*/ 0 w 1633274"/>
              <a:gd name="connsiteY0" fmla="*/ 0 h 1959841"/>
              <a:gd name="connsiteX1" fmla="*/ 0 w 1633274"/>
              <a:gd name="connsiteY1" fmla="*/ 1959841 h 1959841"/>
              <a:gd name="connsiteX2" fmla="*/ 306914 w 1633274"/>
              <a:gd name="connsiteY2" fmla="*/ 1959841 h 1959841"/>
              <a:gd name="connsiteX3" fmla="*/ 1633274 w 1633274"/>
              <a:gd name="connsiteY3" fmla="*/ 1301559 h 1959841"/>
              <a:gd name="connsiteX4" fmla="*/ 1633274 w 1633274"/>
              <a:gd name="connsiteY4" fmla="*/ 0 h 1959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274" h="1959841">
                <a:moveTo>
                  <a:pt x="0" y="0"/>
                </a:moveTo>
                <a:lnTo>
                  <a:pt x="0" y="1959841"/>
                </a:lnTo>
                <a:lnTo>
                  <a:pt x="306914" y="1959841"/>
                </a:lnTo>
                <a:lnTo>
                  <a:pt x="1633274" y="1301559"/>
                </a:lnTo>
                <a:lnTo>
                  <a:pt x="1633274" y="0"/>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37" name="Picture Placeholder 19">
            <a:extLst>
              <a:ext uri="{FF2B5EF4-FFF2-40B4-BE49-F238E27FC236}">
                <a16:creationId xmlns:a16="http://schemas.microsoft.com/office/drawing/2014/main" id="{E60F4D1A-04AB-2E3D-7410-5E2227BDAE77}"/>
              </a:ext>
            </a:extLst>
          </p:cNvPr>
          <p:cNvSpPr>
            <a:spLocks noGrp="1"/>
          </p:cNvSpPr>
          <p:nvPr>
            <p:ph type="pic" sz="quarter" idx="19"/>
          </p:nvPr>
        </p:nvSpPr>
        <p:spPr>
          <a:xfrm rot="507821" flipH="1">
            <a:off x="9819026"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34" name="Picture Placeholder 33">
            <a:extLst>
              <a:ext uri="{FF2B5EF4-FFF2-40B4-BE49-F238E27FC236}">
                <a16:creationId xmlns:a16="http://schemas.microsoft.com/office/drawing/2014/main" id="{6D218EFA-F35A-C814-A266-B8FC6E54C0C8}"/>
              </a:ext>
            </a:extLst>
          </p:cNvPr>
          <p:cNvSpPr>
            <a:spLocks noGrp="1"/>
          </p:cNvSpPr>
          <p:nvPr>
            <p:ph type="pic" sz="quarter" idx="18"/>
          </p:nvPr>
        </p:nvSpPr>
        <p:spPr>
          <a:xfrm rot="21283095" flipH="1">
            <a:off x="9861530" y="4049279"/>
            <a:ext cx="1548267" cy="1959841"/>
          </a:xfrm>
          <a:custGeom>
            <a:avLst/>
            <a:gdLst>
              <a:gd name="connsiteX0" fmla="*/ 0 w 1548267"/>
              <a:gd name="connsiteY0" fmla="*/ 51265 h 1959841"/>
              <a:gd name="connsiteX1" fmla="*/ 0 w 1548267"/>
              <a:gd name="connsiteY1" fmla="*/ 1959841 h 1959841"/>
              <a:gd name="connsiteX2" fmla="*/ 1548267 w 1548267"/>
              <a:gd name="connsiteY2" fmla="*/ 1959841 h 1959841"/>
              <a:gd name="connsiteX3" fmla="*/ 1548267 w 1548267"/>
              <a:gd name="connsiteY3" fmla="*/ 0 h 1959841"/>
              <a:gd name="connsiteX4" fmla="*/ 834223 w 1548267"/>
              <a:gd name="connsiteY4" fmla="*/ 0 h 1959841"/>
              <a:gd name="connsiteX5" fmla="*/ 35266 w 1548267"/>
              <a:gd name="connsiteY5" fmla="*/ 195436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5"/>
                </a:moveTo>
                <a:lnTo>
                  <a:pt x="0" y="1959841"/>
                </a:lnTo>
                <a:lnTo>
                  <a:pt x="1548267" y="1959841"/>
                </a:lnTo>
                <a:lnTo>
                  <a:pt x="1548267" y="0"/>
                </a:lnTo>
                <a:lnTo>
                  <a:pt x="834223" y="0"/>
                </a:lnTo>
                <a:lnTo>
                  <a:pt x="35266" y="195436"/>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‹Nº›</a:t>
            </a:fld>
            <a:endParaRPr lang="en-US" dirty="0"/>
          </a:p>
        </p:txBody>
      </p:sp>
    </p:spTree>
    <p:extLst>
      <p:ext uri="{BB962C8B-B14F-4D97-AF65-F5344CB8AC3E}">
        <p14:creationId xmlns:p14="http://schemas.microsoft.com/office/powerpoint/2010/main" val="11420018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0 Yea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E396D-FF02-234E-BD81-59CECD18DEC5}"/>
              </a:ext>
            </a:extLst>
          </p:cNvPr>
          <p:cNvSpPr>
            <a:spLocks noGrp="1"/>
          </p:cNvSpPr>
          <p:nvPr>
            <p:ph type="title" hasCustomPrompt="1"/>
          </p:nvPr>
        </p:nvSpPr>
        <p:spPr>
          <a:xfrm>
            <a:off x="838200" y="616315"/>
            <a:ext cx="10515600" cy="951279"/>
          </a:xfrm>
        </p:spPr>
        <p:txBody>
          <a:bodyPr>
            <a:noAutofit/>
          </a:bodyPr>
          <a:lstStyle>
            <a:lvl1pPr algn="ctr">
              <a:defRPr sz="8000">
                <a:solidFill>
                  <a:schemeClr val="bg1"/>
                </a:solidFill>
              </a:defRPr>
            </a:lvl1pPr>
          </a:lstStyle>
          <a:p>
            <a:r>
              <a:rPr lang="en-US" dirty="0"/>
              <a:t>IT’S BEEN</a:t>
            </a:r>
          </a:p>
        </p:txBody>
      </p:sp>
      <p:sp>
        <p:nvSpPr>
          <p:cNvPr id="32" name="Picture Placeholder 31">
            <a:extLst>
              <a:ext uri="{FF2B5EF4-FFF2-40B4-BE49-F238E27FC236}">
                <a16:creationId xmlns:a16="http://schemas.microsoft.com/office/drawing/2014/main" id="{C56E9B3E-8A89-B8A2-DE8F-F1A432EA6029}"/>
              </a:ext>
            </a:extLst>
          </p:cNvPr>
          <p:cNvSpPr>
            <a:spLocks noGrp="1"/>
          </p:cNvSpPr>
          <p:nvPr>
            <p:ph type="pic" sz="quarter" idx="17"/>
          </p:nvPr>
        </p:nvSpPr>
        <p:spPr>
          <a:xfrm rot="1075910">
            <a:off x="699401" y="468578"/>
            <a:ext cx="1633274" cy="1959841"/>
          </a:xfrm>
          <a:custGeom>
            <a:avLst/>
            <a:gdLst>
              <a:gd name="connsiteX0" fmla="*/ 0 w 1633274"/>
              <a:gd name="connsiteY0" fmla="*/ 0 h 1959841"/>
              <a:gd name="connsiteX1" fmla="*/ 1633274 w 1633274"/>
              <a:gd name="connsiteY1" fmla="*/ 0 h 1959841"/>
              <a:gd name="connsiteX2" fmla="*/ 1633274 w 1633274"/>
              <a:gd name="connsiteY2" fmla="*/ 1435915 h 1959841"/>
              <a:gd name="connsiteX3" fmla="*/ 1573663 w 1633274"/>
              <a:gd name="connsiteY3" fmla="*/ 1315805 h 1959841"/>
              <a:gd name="connsiteX4" fmla="*/ 276006 w 1633274"/>
              <a:gd name="connsiteY4" fmla="*/ 1959841 h 1959841"/>
              <a:gd name="connsiteX5" fmla="*/ 0 w 1633274"/>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3274" h="1959841">
                <a:moveTo>
                  <a:pt x="0" y="0"/>
                </a:moveTo>
                <a:lnTo>
                  <a:pt x="1633274" y="0"/>
                </a:lnTo>
                <a:lnTo>
                  <a:pt x="1633274" y="1435915"/>
                </a:lnTo>
                <a:lnTo>
                  <a:pt x="1573663" y="1315805"/>
                </a:lnTo>
                <a:lnTo>
                  <a:pt x="276006"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33" name="Picture Placeholder 19">
            <a:extLst>
              <a:ext uri="{FF2B5EF4-FFF2-40B4-BE49-F238E27FC236}">
                <a16:creationId xmlns:a16="http://schemas.microsoft.com/office/drawing/2014/main" id="{5B0AAF79-2687-AB3A-592A-E6D68221ED6C}"/>
              </a:ext>
            </a:extLst>
          </p:cNvPr>
          <p:cNvSpPr>
            <a:spLocks noGrp="1"/>
          </p:cNvSpPr>
          <p:nvPr>
            <p:ph type="pic" sz="quarter" idx="16"/>
          </p:nvPr>
        </p:nvSpPr>
        <p:spPr>
          <a:xfrm rot="21092179">
            <a:off x="652723"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30" name="Picture Placeholder 29">
            <a:extLst>
              <a:ext uri="{FF2B5EF4-FFF2-40B4-BE49-F238E27FC236}">
                <a16:creationId xmlns:a16="http://schemas.microsoft.com/office/drawing/2014/main" id="{8584F2E9-1CEA-9211-19FF-067450C920DE}"/>
              </a:ext>
            </a:extLst>
          </p:cNvPr>
          <p:cNvSpPr>
            <a:spLocks noGrp="1"/>
          </p:cNvSpPr>
          <p:nvPr>
            <p:ph type="pic" sz="quarter" idx="15"/>
          </p:nvPr>
        </p:nvSpPr>
        <p:spPr>
          <a:xfrm rot="316905">
            <a:off x="695227" y="4049279"/>
            <a:ext cx="1548267" cy="1959841"/>
          </a:xfrm>
          <a:custGeom>
            <a:avLst/>
            <a:gdLst>
              <a:gd name="connsiteX0" fmla="*/ 0 w 1548267"/>
              <a:gd name="connsiteY0" fmla="*/ 51269 h 1959841"/>
              <a:gd name="connsiteX1" fmla="*/ 35265 w 1548267"/>
              <a:gd name="connsiteY1" fmla="*/ 195436 h 1959841"/>
              <a:gd name="connsiteX2" fmla="*/ 834223 w 1548267"/>
              <a:gd name="connsiteY2" fmla="*/ 0 h 1959841"/>
              <a:gd name="connsiteX3" fmla="*/ 1548267 w 1548267"/>
              <a:gd name="connsiteY3" fmla="*/ 0 h 1959841"/>
              <a:gd name="connsiteX4" fmla="*/ 1548267 w 1548267"/>
              <a:gd name="connsiteY4" fmla="*/ 1959841 h 1959841"/>
              <a:gd name="connsiteX5" fmla="*/ 0 w 1548267"/>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9"/>
                </a:moveTo>
                <a:lnTo>
                  <a:pt x="35265" y="195436"/>
                </a:lnTo>
                <a:lnTo>
                  <a:pt x="834223" y="0"/>
                </a:lnTo>
                <a:lnTo>
                  <a:pt x="1548267" y="0"/>
                </a:lnTo>
                <a:lnTo>
                  <a:pt x="1548267"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grpSp>
        <p:nvGrpSpPr>
          <p:cNvPr id="19" name="Graphic 5">
            <a:extLst>
              <a:ext uri="{FF2B5EF4-FFF2-40B4-BE49-F238E27FC236}">
                <a16:creationId xmlns:a16="http://schemas.microsoft.com/office/drawing/2014/main" id="{618CA496-3320-2D86-0E34-A1AD95ABFE24}"/>
              </a:ext>
            </a:extLst>
          </p:cNvPr>
          <p:cNvGrpSpPr/>
          <p:nvPr userDrawn="1"/>
        </p:nvGrpSpPr>
        <p:grpSpPr>
          <a:xfrm>
            <a:off x="3366090" y="1441513"/>
            <a:ext cx="5732352" cy="4244843"/>
            <a:chOff x="3366090" y="1441513"/>
            <a:chExt cx="5732352" cy="4244843"/>
          </a:xfrm>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a:outerShdw blurRad="50800" dist="177800" dir="2700000" algn="tl" rotWithShape="0">
              <a:prstClr val="black">
                <a:alpha val="40000"/>
              </a:prstClr>
            </a:outerShdw>
          </a:effectLst>
        </p:grpSpPr>
        <p:sp>
          <p:nvSpPr>
            <p:cNvPr id="21" name="Freeform 7">
              <a:extLst>
                <a:ext uri="{FF2B5EF4-FFF2-40B4-BE49-F238E27FC236}">
                  <a16:creationId xmlns:a16="http://schemas.microsoft.com/office/drawing/2014/main" id="{05767C91-E587-0969-8D9B-A4D74A882FA8}"/>
                </a:ext>
              </a:extLst>
            </p:cNvPr>
            <p:cNvSpPr/>
            <p:nvPr/>
          </p:nvSpPr>
          <p:spPr>
            <a:xfrm>
              <a:off x="3529095" y="1909534"/>
              <a:ext cx="1956063" cy="2993159"/>
            </a:xfrm>
            <a:custGeom>
              <a:avLst/>
              <a:gdLst>
                <a:gd name="connsiteX0" fmla="*/ 1304042 w 1956063"/>
                <a:gd name="connsiteY0" fmla="*/ 1289779 h 2993158"/>
                <a:gd name="connsiteX1" fmla="*/ 1972364 w 1956063"/>
                <a:gd name="connsiteY1" fmla="*/ 1289779 h 2993158"/>
                <a:gd name="connsiteX2" fmla="*/ 1972364 w 1956063"/>
                <a:gd name="connsiteY2" fmla="*/ 3001322 h 2993158"/>
                <a:gd name="connsiteX3" fmla="*/ 1304042 w 1956063"/>
                <a:gd name="connsiteY3" fmla="*/ 3001322 h 2993158"/>
                <a:gd name="connsiteX4" fmla="*/ 1304042 w 1956063"/>
                <a:gd name="connsiteY4" fmla="*/ 2525137 h 2993158"/>
                <a:gd name="connsiteX5" fmla="*/ 0 w 1956063"/>
                <a:gd name="connsiteY5" fmla="*/ 2525137 h 2993158"/>
                <a:gd name="connsiteX6" fmla="*/ 0 w 1956063"/>
                <a:gd name="connsiteY6" fmla="*/ 1858479 h 2993158"/>
                <a:gd name="connsiteX7" fmla="*/ 8150 w 1956063"/>
                <a:gd name="connsiteY7" fmla="*/ 1858479 h 2993158"/>
                <a:gd name="connsiteX8" fmla="*/ 5434 w 1956063"/>
                <a:gd name="connsiteY8" fmla="*/ 1855758 h 2993158"/>
                <a:gd name="connsiteX9" fmla="*/ 956298 w 1956063"/>
                <a:gd name="connsiteY9" fmla="*/ 0 h 2993158"/>
                <a:gd name="connsiteX10" fmla="*/ 1708839 w 1956063"/>
                <a:gd name="connsiteY10" fmla="*/ 0 h 2993158"/>
                <a:gd name="connsiteX11" fmla="*/ 749824 w 1956063"/>
                <a:gd name="connsiteY11" fmla="*/ 1853037 h 2993158"/>
                <a:gd name="connsiteX12" fmla="*/ 1304042 w 1956063"/>
                <a:gd name="connsiteY12" fmla="*/ 1853037 h 2993158"/>
                <a:gd name="connsiteX13" fmla="*/ 1304042 w 1956063"/>
                <a:gd name="connsiteY13" fmla="*/ 1289779 h 2993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56063" h="2993158">
                  <a:moveTo>
                    <a:pt x="1304042" y="1289779"/>
                  </a:moveTo>
                  <a:lnTo>
                    <a:pt x="1972364" y="1289779"/>
                  </a:lnTo>
                  <a:lnTo>
                    <a:pt x="1972364" y="3001322"/>
                  </a:lnTo>
                  <a:lnTo>
                    <a:pt x="1304042" y="3001322"/>
                  </a:lnTo>
                  <a:lnTo>
                    <a:pt x="1304042" y="2525137"/>
                  </a:lnTo>
                  <a:lnTo>
                    <a:pt x="0" y="2525137"/>
                  </a:lnTo>
                  <a:lnTo>
                    <a:pt x="0" y="1858479"/>
                  </a:lnTo>
                  <a:lnTo>
                    <a:pt x="8150" y="1858479"/>
                  </a:lnTo>
                  <a:lnTo>
                    <a:pt x="5434" y="1855758"/>
                  </a:lnTo>
                  <a:lnTo>
                    <a:pt x="956298" y="0"/>
                  </a:lnTo>
                  <a:lnTo>
                    <a:pt x="1708839" y="0"/>
                  </a:lnTo>
                  <a:lnTo>
                    <a:pt x="749824" y="1853037"/>
                  </a:lnTo>
                  <a:lnTo>
                    <a:pt x="1304042" y="1853037"/>
                  </a:lnTo>
                  <a:lnTo>
                    <a:pt x="1304042" y="1289779"/>
                  </a:lnTo>
                  <a:close/>
                </a:path>
              </a:pathLst>
            </a:custGeom>
            <a:grpFill/>
            <a:ln w="27130" cap="flat">
              <a:noFill/>
              <a:prstDash val="solid"/>
              <a:miter/>
            </a:ln>
          </p:spPr>
          <p:txBody>
            <a:bodyPr rtlCol="0" anchor="ctr"/>
            <a:lstStyle/>
            <a:p>
              <a:endParaRPr lang="en-US" dirty="0"/>
            </a:p>
          </p:txBody>
        </p:sp>
        <p:sp>
          <p:nvSpPr>
            <p:cNvPr id="24" name="Freeform 8">
              <a:extLst>
                <a:ext uri="{FF2B5EF4-FFF2-40B4-BE49-F238E27FC236}">
                  <a16:creationId xmlns:a16="http://schemas.microsoft.com/office/drawing/2014/main" id="{3EC64269-1EBA-00C5-87D5-A5641D2AE60E}"/>
                </a:ext>
              </a:extLst>
            </p:cNvPr>
            <p:cNvSpPr/>
            <p:nvPr/>
          </p:nvSpPr>
          <p:spPr>
            <a:xfrm>
              <a:off x="5819319" y="1906813"/>
              <a:ext cx="2988430" cy="2993159"/>
            </a:xfrm>
            <a:custGeom>
              <a:avLst/>
              <a:gdLst>
                <a:gd name="connsiteX0" fmla="*/ 1502365 w 2988429"/>
                <a:gd name="connsiteY0" fmla="*/ 0 h 2993158"/>
                <a:gd name="connsiteX1" fmla="*/ 2083751 w 2988429"/>
                <a:gd name="connsiteY1" fmla="*/ 119726 h 2993158"/>
                <a:gd name="connsiteX2" fmla="*/ 2561900 w 2988429"/>
                <a:gd name="connsiteY2" fmla="*/ 440811 h 2993158"/>
                <a:gd name="connsiteX3" fmla="*/ 2882476 w 2988429"/>
                <a:gd name="connsiteY3" fmla="*/ 919716 h 2993158"/>
                <a:gd name="connsiteX4" fmla="*/ 3002014 w 2988429"/>
                <a:gd name="connsiteY4" fmla="*/ 1502022 h 2993158"/>
                <a:gd name="connsiteX5" fmla="*/ 2882476 w 2988429"/>
                <a:gd name="connsiteY5" fmla="*/ 2087048 h 2993158"/>
                <a:gd name="connsiteX6" fmla="*/ 2561900 w 2988429"/>
                <a:gd name="connsiteY6" fmla="*/ 2563232 h 2993158"/>
                <a:gd name="connsiteX7" fmla="*/ 2083751 w 2988429"/>
                <a:gd name="connsiteY7" fmla="*/ 2887037 h 2993158"/>
                <a:gd name="connsiteX8" fmla="*/ 1502365 w 2988429"/>
                <a:gd name="connsiteY8" fmla="*/ 3006764 h 2993158"/>
                <a:gd name="connsiteX9" fmla="*/ 918263 w 2988429"/>
                <a:gd name="connsiteY9" fmla="*/ 2887037 h 2993158"/>
                <a:gd name="connsiteX10" fmla="*/ 442831 w 2988429"/>
                <a:gd name="connsiteY10" fmla="*/ 2563232 h 2993158"/>
                <a:gd name="connsiteX11" fmla="*/ 119537 w 2988429"/>
                <a:gd name="connsiteY11" fmla="*/ 2087048 h 2993158"/>
                <a:gd name="connsiteX12" fmla="*/ 0 w 2988429"/>
                <a:gd name="connsiteY12" fmla="*/ 1502022 h 2993158"/>
                <a:gd name="connsiteX13" fmla="*/ 119537 w 2988429"/>
                <a:gd name="connsiteY13" fmla="*/ 919716 h 2993158"/>
                <a:gd name="connsiteX14" fmla="*/ 442831 w 2988429"/>
                <a:gd name="connsiteY14" fmla="*/ 440811 h 2993158"/>
                <a:gd name="connsiteX15" fmla="*/ 918263 w 2988429"/>
                <a:gd name="connsiteY15" fmla="*/ 119726 h 2993158"/>
                <a:gd name="connsiteX16" fmla="*/ 1502365 w 2988429"/>
                <a:gd name="connsiteY16" fmla="*/ 0 h 2993158"/>
                <a:gd name="connsiteX17" fmla="*/ 1502365 w 2988429"/>
                <a:gd name="connsiteY17" fmla="*/ 2334664 h 2993158"/>
                <a:gd name="connsiteX18" fmla="*/ 1825659 w 2988429"/>
                <a:gd name="connsiteY18" fmla="*/ 2269358 h 2993158"/>
                <a:gd name="connsiteX19" fmla="*/ 2091901 w 2988429"/>
                <a:gd name="connsiteY19" fmla="*/ 2089769 h 2993158"/>
                <a:gd name="connsiteX20" fmla="*/ 2268490 w 2988429"/>
                <a:gd name="connsiteY20" fmla="*/ 1823106 h 2993158"/>
                <a:gd name="connsiteX21" fmla="*/ 2333692 w 2988429"/>
                <a:gd name="connsiteY21" fmla="*/ 1499300 h 2993158"/>
                <a:gd name="connsiteX22" fmla="*/ 2268490 w 2988429"/>
                <a:gd name="connsiteY22" fmla="*/ 1178216 h 2993158"/>
                <a:gd name="connsiteX23" fmla="*/ 2091901 w 2988429"/>
                <a:gd name="connsiteY23" fmla="*/ 914274 h 2993158"/>
                <a:gd name="connsiteX24" fmla="*/ 1825659 w 2988429"/>
                <a:gd name="connsiteY24" fmla="*/ 734684 h 2993158"/>
                <a:gd name="connsiteX25" fmla="*/ 1502365 w 2988429"/>
                <a:gd name="connsiteY25" fmla="*/ 669379 h 2993158"/>
                <a:gd name="connsiteX26" fmla="*/ 1179071 w 2988429"/>
                <a:gd name="connsiteY26" fmla="*/ 734684 h 2993158"/>
                <a:gd name="connsiteX27" fmla="*/ 912830 w 2988429"/>
                <a:gd name="connsiteY27" fmla="*/ 914274 h 2993158"/>
                <a:gd name="connsiteX28" fmla="*/ 736240 w 2988429"/>
                <a:gd name="connsiteY28" fmla="*/ 1178216 h 2993158"/>
                <a:gd name="connsiteX29" fmla="*/ 671038 w 2988429"/>
                <a:gd name="connsiteY29" fmla="*/ 1499300 h 2993158"/>
                <a:gd name="connsiteX30" fmla="*/ 736240 w 2988429"/>
                <a:gd name="connsiteY30" fmla="*/ 1823106 h 2993158"/>
                <a:gd name="connsiteX31" fmla="*/ 912830 w 2988429"/>
                <a:gd name="connsiteY31" fmla="*/ 2089769 h 2993158"/>
                <a:gd name="connsiteX32" fmla="*/ 1179071 w 2988429"/>
                <a:gd name="connsiteY32" fmla="*/ 2269358 h 2993158"/>
                <a:gd name="connsiteX33" fmla="*/ 1502365 w 2988429"/>
                <a:gd name="connsiteY33" fmla="*/ 2334664 h 2993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88429" h="2993158">
                  <a:moveTo>
                    <a:pt x="1502365" y="0"/>
                  </a:moveTo>
                  <a:cubicBezTo>
                    <a:pt x="1708838" y="0"/>
                    <a:pt x="1901728" y="40816"/>
                    <a:pt x="2083751" y="119726"/>
                  </a:cubicBezTo>
                  <a:cubicBezTo>
                    <a:pt x="2265773" y="198637"/>
                    <a:pt x="2423345" y="307479"/>
                    <a:pt x="2561900" y="440811"/>
                  </a:cubicBezTo>
                  <a:cubicBezTo>
                    <a:pt x="2697737" y="576863"/>
                    <a:pt x="2803691" y="737405"/>
                    <a:pt x="2882476" y="919716"/>
                  </a:cubicBezTo>
                  <a:cubicBezTo>
                    <a:pt x="2961263" y="1102027"/>
                    <a:pt x="3002014" y="1297943"/>
                    <a:pt x="3002014" y="1502022"/>
                  </a:cubicBezTo>
                  <a:cubicBezTo>
                    <a:pt x="3002014" y="1708822"/>
                    <a:pt x="2961263" y="1904737"/>
                    <a:pt x="2882476" y="2087048"/>
                  </a:cubicBezTo>
                  <a:cubicBezTo>
                    <a:pt x="2803691" y="2269358"/>
                    <a:pt x="2695021" y="2429901"/>
                    <a:pt x="2561900" y="2563232"/>
                  </a:cubicBezTo>
                  <a:cubicBezTo>
                    <a:pt x="2426062" y="2699285"/>
                    <a:pt x="2265773" y="2808127"/>
                    <a:pt x="2083751" y="2887037"/>
                  </a:cubicBezTo>
                  <a:cubicBezTo>
                    <a:pt x="1901728" y="2965948"/>
                    <a:pt x="1706122" y="3006764"/>
                    <a:pt x="1502365" y="3006764"/>
                  </a:cubicBezTo>
                  <a:cubicBezTo>
                    <a:pt x="1295892" y="3006764"/>
                    <a:pt x="1100286" y="2968669"/>
                    <a:pt x="918263" y="2887037"/>
                  </a:cubicBezTo>
                  <a:cubicBezTo>
                    <a:pt x="736240" y="2808127"/>
                    <a:pt x="575952" y="2702006"/>
                    <a:pt x="442831" y="2563232"/>
                  </a:cubicBezTo>
                  <a:cubicBezTo>
                    <a:pt x="306993" y="2427180"/>
                    <a:pt x="198323" y="2269358"/>
                    <a:pt x="119537" y="2087048"/>
                  </a:cubicBezTo>
                  <a:cubicBezTo>
                    <a:pt x="40751" y="1904737"/>
                    <a:pt x="0" y="1711543"/>
                    <a:pt x="0" y="1502022"/>
                  </a:cubicBezTo>
                  <a:cubicBezTo>
                    <a:pt x="0" y="1295221"/>
                    <a:pt x="38034" y="1102027"/>
                    <a:pt x="119537" y="919716"/>
                  </a:cubicBezTo>
                  <a:cubicBezTo>
                    <a:pt x="198323" y="737405"/>
                    <a:pt x="304276" y="579584"/>
                    <a:pt x="442831" y="440811"/>
                  </a:cubicBezTo>
                  <a:cubicBezTo>
                    <a:pt x="578669" y="304758"/>
                    <a:pt x="736240" y="198637"/>
                    <a:pt x="918263" y="119726"/>
                  </a:cubicBezTo>
                  <a:cubicBezTo>
                    <a:pt x="1103002" y="38095"/>
                    <a:pt x="1295892" y="0"/>
                    <a:pt x="1502365" y="0"/>
                  </a:cubicBezTo>
                  <a:close/>
                  <a:moveTo>
                    <a:pt x="1502365" y="2334664"/>
                  </a:moveTo>
                  <a:cubicBezTo>
                    <a:pt x="1616469" y="2334664"/>
                    <a:pt x="1725139" y="2312895"/>
                    <a:pt x="1825659" y="2269358"/>
                  </a:cubicBezTo>
                  <a:cubicBezTo>
                    <a:pt x="1928896" y="2225822"/>
                    <a:pt x="2015832" y="2165958"/>
                    <a:pt x="2091901" y="2089769"/>
                  </a:cubicBezTo>
                  <a:cubicBezTo>
                    <a:pt x="2165253" y="2013579"/>
                    <a:pt x="2225022" y="1923785"/>
                    <a:pt x="2268490" y="1823106"/>
                  </a:cubicBezTo>
                  <a:cubicBezTo>
                    <a:pt x="2311958" y="1722427"/>
                    <a:pt x="2333692" y="1613585"/>
                    <a:pt x="2333692" y="1499300"/>
                  </a:cubicBezTo>
                  <a:cubicBezTo>
                    <a:pt x="2333692" y="1385016"/>
                    <a:pt x="2311958" y="1278895"/>
                    <a:pt x="2268490" y="1178216"/>
                  </a:cubicBezTo>
                  <a:cubicBezTo>
                    <a:pt x="2225022" y="1077537"/>
                    <a:pt x="2165253" y="990463"/>
                    <a:pt x="2091901" y="914274"/>
                  </a:cubicBezTo>
                  <a:cubicBezTo>
                    <a:pt x="2015832" y="838084"/>
                    <a:pt x="1928896" y="778221"/>
                    <a:pt x="1825659" y="734684"/>
                  </a:cubicBezTo>
                  <a:cubicBezTo>
                    <a:pt x="1722422" y="691148"/>
                    <a:pt x="1616469" y="669379"/>
                    <a:pt x="1502365" y="669379"/>
                  </a:cubicBezTo>
                  <a:cubicBezTo>
                    <a:pt x="1388261" y="669379"/>
                    <a:pt x="1279591" y="691148"/>
                    <a:pt x="1179071" y="734684"/>
                  </a:cubicBezTo>
                  <a:cubicBezTo>
                    <a:pt x="1078552" y="778221"/>
                    <a:pt x="988899" y="838084"/>
                    <a:pt x="912830" y="914274"/>
                  </a:cubicBezTo>
                  <a:cubicBezTo>
                    <a:pt x="836760" y="990463"/>
                    <a:pt x="779708" y="1077537"/>
                    <a:pt x="736240" y="1178216"/>
                  </a:cubicBezTo>
                  <a:cubicBezTo>
                    <a:pt x="692772" y="1278895"/>
                    <a:pt x="671038" y="1385016"/>
                    <a:pt x="671038" y="1499300"/>
                  </a:cubicBezTo>
                  <a:cubicBezTo>
                    <a:pt x="671038" y="1613585"/>
                    <a:pt x="692772" y="1722427"/>
                    <a:pt x="736240" y="1823106"/>
                  </a:cubicBezTo>
                  <a:cubicBezTo>
                    <a:pt x="779708" y="1923785"/>
                    <a:pt x="839477" y="2013579"/>
                    <a:pt x="912830" y="2089769"/>
                  </a:cubicBezTo>
                  <a:cubicBezTo>
                    <a:pt x="986182" y="2165958"/>
                    <a:pt x="1075835" y="2225822"/>
                    <a:pt x="1179071" y="2269358"/>
                  </a:cubicBezTo>
                  <a:cubicBezTo>
                    <a:pt x="1282308" y="2312895"/>
                    <a:pt x="1388261" y="2334664"/>
                    <a:pt x="1502365" y="2334664"/>
                  </a:cubicBezTo>
                  <a:close/>
                </a:path>
              </a:pathLst>
            </a:custGeom>
            <a:grpFill/>
            <a:ln w="27130" cap="flat">
              <a:noFill/>
              <a:prstDash val="solid"/>
              <a:miter/>
            </a:ln>
          </p:spPr>
          <p:txBody>
            <a:bodyPr rtlCol="0" anchor="ctr"/>
            <a:lstStyle/>
            <a:p>
              <a:endParaRPr lang="en-US" dirty="0"/>
            </a:p>
          </p:txBody>
        </p:sp>
      </p:grpSp>
      <p:sp>
        <p:nvSpPr>
          <p:cNvPr id="25" name="Picture Placeholder 21">
            <a:extLst>
              <a:ext uri="{FF2B5EF4-FFF2-40B4-BE49-F238E27FC236}">
                <a16:creationId xmlns:a16="http://schemas.microsoft.com/office/drawing/2014/main" id="{B2471F2B-4B13-97DD-37DE-D92A9828F6DB}"/>
              </a:ext>
            </a:extLst>
          </p:cNvPr>
          <p:cNvSpPr>
            <a:spLocks noGrp="1"/>
          </p:cNvSpPr>
          <p:nvPr>
            <p:ph type="pic" sz="quarter" idx="21"/>
          </p:nvPr>
        </p:nvSpPr>
        <p:spPr>
          <a:xfrm>
            <a:off x="6445641" y="2561107"/>
            <a:ext cx="1735785" cy="1735785"/>
          </a:xfrm>
          <a:prstGeom prst="ellipse">
            <a:avLst/>
          </a:prstGeom>
          <a:pattFill prst="pct60">
            <a:fgClr>
              <a:schemeClr val="tx1"/>
            </a:fgClr>
            <a:bgClr>
              <a:schemeClr val="bg1"/>
            </a:bgClr>
          </a:pattFill>
          <a:effectLst>
            <a:outerShdw blurRad="63500" sx="102000" sy="102000" algn="ctr" rotWithShape="0">
              <a:prstClr val="black">
                <a:alpha val="40000"/>
              </a:prstClr>
            </a:outerShdw>
          </a:effectLst>
        </p:spPr>
        <p:txBody>
          <a:bodyPr>
            <a:normAutofit/>
          </a:bodyPr>
          <a:lstStyle>
            <a:lvl1pPr marL="0" indent="0">
              <a:buNone/>
              <a:defRPr sz="14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id="{5E5EE7B5-4096-9A42-9028-7DAD94A4EC8A}"/>
              </a:ext>
            </a:extLst>
          </p:cNvPr>
          <p:cNvSpPr>
            <a:spLocks noGrp="1"/>
          </p:cNvSpPr>
          <p:nvPr>
            <p:ph type="body" sz="quarter" idx="12" hasCustomPrompt="1"/>
          </p:nvPr>
        </p:nvSpPr>
        <p:spPr>
          <a:xfrm>
            <a:off x="3076575" y="5190685"/>
            <a:ext cx="6038850" cy="1046407"/>
          </a:xfrm>
        </p:spPr>
        <p:txBody>
          <a:bodyPr>
            <a:normAutofit/>
          </a:bodyPr>
          <a:lstStyle>
            <a:lvl1pPr marL="0" indent="0" algn="ctr">
              <a:buNone/>
              <a:defRPr sz="8000">
                <a:solidFill>
                  <a:schemeClr val="bg1"/>
                </a:solidFill>
              </a:defRPr>
            </a:lvl1pPr>
          </a:lstStyle>
          <a:p>
            <a:pPr lvl="0"/>
            <a:r>
              <a:rPr lang="en-US" dirty="0"/>
              <a:t>YEARS!</a:t>
            </a:r>
          </a:p>
        </p:txBody>
      </p:sp>
      <p:sp>
        <p:nvSpPr>
          <p:cNvPr id="23" name="Rectangle 22">
            <a:extLst>
              <a:ext uri="{FF2B5EF4-FFF2-40B4-BE49-F238E27FC236}">
                <a16:creationId xmlns:a16="http://schemas.microsoft.com/office/drawing/2014/main" id="{4316A2BB-4CB9-3749-A046-965500015C0E}"/>
              </a:ext>
            </a:extLst>
          </p:cNvPr>
          <p:cNvSpPr/>
          <p:nvPr userDrawn="1"/>
        </p:nvSpPr>
        <p:spPr>
          <a:xfrm>
            <a:off x="2993571" y="315998"/>
            <a:ext cx="6204858" cy="622600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Picture Placeholder 35">
            <a:extLst>
              <a:ext uri="{FF2B5EF4-FFF2-40B4-BE49-F238E27FC236}">
                <a16:creationId xmlns:a16="http://schemas.microsoft.com/office/drawing/2014/main" id="{B72FED08-D75D-9DF5-19BD-F53652238B04}"/>
              </a:ext>
            </a:extLst>
          </p:cNvPr>
          <p:cNvSpPr>
            <a:spLocks noGrp="1"/>
          </p:cNvSpPr>
          <p:nvPr>
            <p:ph type="pic" sz="quarter" idx="20"/>
          </p:nvPr>
        </p:nvSpPr>
        <p:spPr>
          <a:xfrm rot="20524090" flipH="1">
            <a:off x="9865704" y="468578"/>
            <a:ext cx="1633274" cy="1959841"/>
          </a:xfrm>
          <a:custGeom>
            <a:avLst/>
            <a:gdLst>
              <a:gd name="connsiteX0" fmla="*/ 0 w 1633274"/>
              <a:gd name="connsiteY0" fmla="*/ 0 h 1959841"/>
              <a:gd name="connsiteX1" fmla="*/ 0 w 1633274"/>
              <a:gd name="connsiteY1" fmla="*/ 1959841 h 1959841"/>
              <a:gd name="connsiteX2" fmla="*/ 306914 w 1633274"/>
              <a:gd name="connsiteY2" fmla="*/ 1959841 h 1959841"/>
              <a:gd name="connsiteX3" fmla="*/ 1633274 w 1633274"/>
              <a:gd name="connsiteY3" fmla="*/ 1301559 h 1959841"/>
              <a:gd name="connsiteX4" fmla="*/ 1633274 w 1633274"/>
              <a:gd name="connsiteY4" fmla="*/ 0 h 1959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274" h="1959841">
                <a:moveTo>
                  <a:pt x="0" y="0"/>
                </a:moveTo>
                <a:lnTo>
                  <a:pt x="0" y="1959841"/>
                </a:lnTo>
                <a:lnTo>
                  <a:pt x="306914" y="1959841"/>
                </a:lnTo>
                <a:lnTo>
                  <a:pt x="1633274" y="1301559"/>
                </a:lnTo>
                <a:lnTo>
                  <a:pt x="1633274" y="0"/>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37" name="Picture Placeholder 19">
            <a:extLst>
              <a:ext uri="{FF2B5EF4-FFF2-40B4-BE49-F238E27FC236}">
                <a16:creationId xmlns:a16="http://schemas.microsoft.com/office/drawing/2014/main" id="{E60F4D1A-04AB-2E3D-7410-5E2227BDAE77}"/>
              </a:ext>
            </a:extLst>
          </p:cNvPr>
          <p:cNvSpPr>
            <a:spLocks noGrp="1"/>
          </p:cNvSpPr>
          <p:nvPr>
            <p:ph type="pic" sz="quarter" idx="19"/>
          </p:nvPr>
        </p:nvSpPr>
        <p:spPr>
          <a:xfrm rot="507821" flipH="1">
            <a:off x="9819026"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34" name="Picture Placeholder 33">
            <a:extLst>
              <a:ext uri="{FF2B5EF4-FFF2-40B4-BE49-F238E27FC236}">
                <a16:creationId xmlns:a16="http://schemas.microsoft.com/office/drawing/2014/main" id="{6D218EFA-F35A-C814-A266-B8FC6E54C0C8}"/>
              </a:ext>
            </a:extLst>
          </p:cNvPr>
          <p:cNvSpPr>
            <a:spLocks noGrp="1"/>
          </p:cNvSpPr>
          <p:nvPr>
            <p:ph type="pic" sz="quarter" idx="18"/>
          </p:nvPr>
        </p:nvSpPr>
        <p:spPr>
          <a:xfrm rot="21283095" flipH="1">
            <a:off x="9861530" y="4049279"/>
            <a:ext cx="1548267" cy="1959841"/>
          </a:xfrm>
          <a:custGeom>
            <a:avLst/>
            <a:gdLst>
              <a:gd name="connsiteX0" fmla="*/ 0 w 1548267"/>
              <a:gd name="connsiteY0" fmla="*/ 51265 h 1959841"/>
              <a:gd name="connsiteX1" fmla="*/ 0 w 1548267"/>
              <a:gd name="connsiteY1" fmla="*/ 1959841 h 1959841"/>
              <a:gd name="connsiteX2" fmla="*/ 1548267 w 1548267"/>
              <a:gd name="connsiteY2" fmla="*/ 1959841 h 1959841"/>
              <a:gd name="connsiteX3" fmla="*/ 1548267 w 1548267"/>
              <a:gd name="connsiteY3" fmla="*/ 0 h 1959841"/>
              <a:gd name="connsiteX4" fmla="*/ 834223 w 1548267"/>
              <a:gd name="connsiteY4" fmla="*/ 0 h 1959841"/>
              <a:gd name="connsiteX5" fmla="*/ 35266 w 1548267"/>
              <a:gd name="connsiteY5" fmla="*/ 195436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5"/>
                </a:moveTo>
                <a:lnTo>
                  <a:pt x="0" y="1959841"/>
                </a:lnTo>
                <a:lnTo>
                  <a:pt x="1548267" y="1959841"/>
                </a:lnTo>
                <a:lnTo>
                  <a:pt x="1548267" y="0"/>
                </a:lnTo>
                <a:lnTo>
                  <a:pt x="834223" y="0"/>
                </a:lnTo>
                <a:lnTo>
                  <a:pt x="35266" y="195436"/>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‹Nº›</a:t>
            </a:fld>
            <a:endParaRPr lang="en-US" dirty="0"/>
          </a:p>
        </p:txBody>
      </p:sp>
    </p:spTree>
    <p:extLst>
      <p:ext uri="{BB962C8B-B14F-4D97-AF65-F5344CB8AC3E}">
        <p14:creationId xmlns:p14="http://schemas.microsoft.com/office/powerpoint/2010/main" val="17933561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0 Yea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E396D-FF02-234E-BD81-59CECD18DEC5}"/>
              </a:ext>
            </a:extLst>
          </p:cNvPr>
          <p:cNvSpPr>
            <a:spLocks noGrp="1"/>
          </p:cNvSpPr>
          <p:nvPr>
            <p:ph type="title" hasCustomPrompt="1"/>
          </p:nvPr>
        </p:nvSpPr>
        <p:spPr>
          <a:xfrm>
            <a:off x="838200" y="616315"/>
            <a:ext cx="10515600" cy="951279"/>
          </a:xfrm>
        </p:spPr>
        <p:txBody>
          <a:bodyPr>
            <a:noAutofit/>
          </a:bodyPr>
          <a:lstStyle>
            <a:lvl1pPr algn="ctr">
              <a:defRPr sz="8000">
                <a:solidFill>
                  <a:schemeClr val="bg1"/>
                </a:solidFill>
              </a:defRPr>
            </a:lvl1pPr>
          </a:lstStyle>
          <a:p>
            <a:r>
              <a:rPr lang="en-US" dirty="0"/>
              <a:t>IT’S BEEN</a:t>
            </a:r>
          </a:p>
        </p:txBody>
      </p:sp>
      <p:sp>
        <p:nvSpPr>
          <p:cNvPr id="32" name="Picture Placeholder 31">
            <a:extLst>
              <a:ext uri="{FF2B5EF4-FFF2-40B4-BE49-F238E27FC236}">
                <a16:creationId xmlns:a16="http://schemas.microsoft.com/office/drawing/2014/main" id="{C56E9B3E-8A89-B8A2-DE8F-F1A432EA6029}"/>
              </a:ext>
            </a:extLst>
          </p:cNvPr>
          <p:cNvSpPr>
            <a:spLocks noGrp="1"/>
          </p:cNvSpPr>
          <p:nvPr>
            <p:ph type="pic" sz="quarter" idx="17"/>
          </p:nvPr>
        </p:nvSpPr>
        <p:spPr>
          <a:xfrm rot="1075910">
            <a:off x="699401" y="468578"/>
            <a:ext cx="1633274" cy="1959841"/>
          </a:xfrm>
          <a:custGeom>
            <a:avLst/>
            <a:gdLst>
              <a:gd name="connsiteX0" fmla="*/ 0 w 1633274"/>
              <a:gd name="connsiteY0" fmla="*/ 0 h 1959841"/>
              <a:gd name="connsiteX1" fmla="*/ 1633274 w 1633274"/>
              <a:gd name="connsiteY1" fmla="*/ 0 h 1959841"/>
              <a:gd name="connsiteX2" fmla="*/ 1633274 w 1633274"/>
              <a:gd name="connsiteY2" fmla="*/ 1435915 h 1959841"/>
              <a:gd name="connsiteX3" fmla="*/ 1573663 w 1633274"/>
              <a:gd name="connsiteY3" fmla="*/ 1315805 h 1959841"/>
              <a:gd name="connsiteX4" fmla="*/ 276006 w 1633274"/>
              <a:gd name="connsiteY4" fmla="*/ 1959841 h 1959841"/>
              <a:gd name="connsiteX5" fmla="*/ 0 w 1633274"/>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3274" h="1959841">
                <a:moveTo>
                  <a:pt x="0" y="0"/>
                </a:moveTo>
                <a:lnTo>
                  <a:pt x="1633274" y="0"/>
                </a:lnTo>
                <a:lnTo>
                  <a:pt x="1633274" y="1435915"/>
                </a:lnTo>
                <a:lnTo>
                  <a:pt x="1573663" y="1315805"/>
                </a:lnTo>
                <a:lnTo>
                  <a:pt x="276006"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33" name="Picture Placeholder 19">
            <a:extLst>
              <a:ext uri="{FF2B5EF4-FFF2-40B4-BE49-F238E27FC236}">
                <a16:creationId xmlns:a16="http://schemas.microsoft.com/office/drawing/2014/main" id="{5B0AAF79-2687-AB3A-592A-E6D68221ED6C}"/>
              </a:ext>
            </a:extLst>
          </p:cNvPr>
          <p:cNvSpPr>
            <a:spLocks noGrp="1"/>
          </p:cNvSpPr>
          <p:nvPr>
            <p:ph type="pic" sz="quarter" idx="16"/>
          </p:nvPr>
        </p:nvSpPr>
        <p:spPr>
          <a:xfrm rot="21092179">
            <a:off x="652723"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30" name="Picture Placeholder 29">
            <a:extLst>
              <a:ext uri="{FF2B5EF4-FFF2-40B4-BE49-F238E27FC236}">
                <a16:creationId xmlns:a16="http://schemas.microsoft.com/office/drawing/2014/main" id="{8584F2E9-1CEA-9211-19FF-067450C920DE}"/>
              </a:ext>
            </a:extLst>
          </p:cNvPr>
          <p:cNvSpPr>
            <a:spLocks noGrp="1"/>
          </p:cNvSpPr>
          <p:nvPr>
            <p:ph type="pic" sz="quarter" idx="15"/>
          </p:nvPr>
        </p:nvSpPr>
        <p:spPr>
          <a:xfrm rot="316905">
            <a:off x="695227" y="4049279"/>
            <a:ext cx="1548267" cy="1959841"/>
          </a:xfrm>
          <a:custGeom>
            <a:avLst/>
            <a:gdLst>
              <a:gd name="connsiteX0" fmla="*/ 0 w 1548267"/>
              <a:gd name="connsiteY0" fmla="*/ 51269 h 1959841"/>
              <a:gd name="connsiteX1" fmla="*/ 35265 w 1548267"/>
              <a:gd name="connsiteY1" fmla="*/ 195436 h 1959841"/>
              <a:gd name="connsiteX2" fmla="*/ 834223 w 1548267"/>
              <a:gd name="connsiteY2" fmla="*/ 0 h 1959841"/>
              <a:gd name="connsiteX3" fmla="*/ 1548267 w 1548267"/>
              <a:gd name="connsiteY3" fmla="*/ 0 h 1959841"/>
              <a:gd name="connsiteX4" fmla="*/ 1548267 w 1548267"/>
              <a:gd name="connsiteY4" fmla="*/ 1959841 h 1959841"/>
              <a:gd name="connsiteX5" fmla="*/ 0 w 1548267"/>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9"/>
                </a:moveTo>
                <a:lnTo>
                  <a:pt x="35265" y="195436"/>
                </a:lnTo>
                <a:lnTo>
                  <a:pt x="834223" y="0"/>
                </a:lnTo>
                <a:lnTo>
                  <a:pt x="1548267" y="0"/>
                </a:lnTo>
                <a:lnTo>
                  <a:pt x="1548267"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grpSp>
        <p:nvGrpSpPr>
          <p:cNvPr id="25" name="Graphic 5">
            <a:extLst>
              <a:ext uri="{FF2B5EF4-FFF2-40B4-BE49-F238E27FC236}">
                <a16:creationId xmlns:a16="http://schemas.microsoft.com/office/drawing/2014/main" id="{5415ACA8-0022-6F41-D0BE-83B0335FCF00}"/>
              </a:ext>
            </a:extLst>
          </p:cNvPr>
          <p:cNvGrpSpPr/>
          <p:nvPr userDrawn="1"/>
        </p:nvGrpSpPr>
        <p:grpSpPr>
          <a:xfrm>
            <a:off x="3366090" y="1441513"/>
            <a:ext cx="5732352" cy="4244842"/>
            <a:chOff x="3366090" y="1441513"/>
            <a:chExt cx="5732352" cy="4244842"/>
          </a:xfrm>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a:outerShdw blurRad="50800" dist="50800" dir="2700000" algn="tl" rotWithShape="0">
              <a:prstClr val="black">
                <a:alpha val="40000"/>
              </a:prstClr>
            </a:outerShdw>
          </a:effectLst>
        </p:grpSpPr>
        <p:sp>
          <p:nvSpPr>
            <p:cNvPr id="26" name="Freeform 6">
              <a:extLst>
                <a:ext uri="{FF2B5EF4-FFF2-40B4-BE49-F238E27FC236}">
                  <a16:creationId xmlns:a16="http://schemas.microsoft.com/office/drawing/2014/main" id="{82F097BC-5C78-582C-2F70-3D5C14BA837D}"/>
                </a:ext>
              </a:extLst>
            </p:cNvPr>
            <p:cNvSpPr/>
            <p:nvPr/>
          </p:nvSpPr>
          <p:spPr>
            <a:xfrm>
              <a:off x="3529095" y="1885045"/>
              <a:ext cx="2037566" cy="3020368"/>
            </a:xfrm>
            <a:custGeom>
              <a:avLst/>
              <a:gdLst>
                <a:gd name="connsiteX0" fmla="*/ 1760457 w 2037565"/>
                <a:gd name="connsiteY0" fmla="*/ 1385016 h 3020368"/>
                <a:gd name="connsiteX1" fmla="*/ 1969647 w 2037565"/>
                <a:gd name="connsiteY1" fmla="*/ 1697937 h 3020368"/>
                <a:gd name="connsiteX2" fmla="*/ 2040283 w 2037565"/>
                <a:gd name="connsiteY2" fmla="*/ 2068000 h 3020368"/>
                <a:gd name="connsiteX3" fmla="*/ 1966930 w 2037565"/>
                <a:gd name="connsiteY3" fmla="*/ 2440784 h 3020368"/>
                <a:gd name="connsiteX4" fmla="*/ 1755023 w 2037565"/>
                <a:gd name="connsiteY4" fmla="*/ 2756426 h 3020368"/>
                <a:gd name="connsiteX5" fmla="*/ 1439880 w 2037565"/>
                <a:gd name="connsiteY5" fmla="*/ 2965948 h 3020368"/>
                <a:gd name="connsiteX6" fmla="*/ 1067685 w 2037565"/>
                <a:gd name="connsiteY6" fmla="*/ 3036695 h 3020368"/>
                <a:gd name="connsiteX7" fmla="*/ 975315 w 2037565"/>
                <a:gd name="connsiteY7" fmla="*/ 3036695 h 3020368"/>
                <a:gd name="connsiteX8" fmla="*/ 603120 w 2037565"/>
                <a:gd name="connsiteY8" fmla="*/ 2965948 h 3020368"/>
                <a:gd name="connsiteX9" fmla="*/ 287976 w 2037565"/>
                <a:gd name="connsiteY9" fmla="*/ 2756426 h 3020368"/>
                <a:gd name="connsiteX10" fmla="*/ 76069 w 2037565"/>
                <a:gd name="connsiteY10" fmla="*/ 2440784 h 3020368"/>
                <a:gd name="connsiteX11" fmla="*/ 0 w 2037565"/>
                <a:gd name="connsiteY11" fmla="*/ 2070721 h 3020368"/>
                <a:gd name="connsiteX12" fmla="*/ 668322 w 2037565"/>
                <a:gd name="connsiteY12" fmla="*/ 2070721 h 3020368"/>
                <a:gd name="connsiteX13" fmla="*/ 757975 w 2037565"/>
                <a:gd name="connsiteY13" fmla="*/ 2282963 h 3020368"/>
                <a:gd name="connsiteX14" fmla="*/ 975315 w 2037565"/>
                <a:gd name="connsiteY14" fmla="*/ 2372758 h 3020368"/>
                <a:gd name="connsiteX15" fmla="*/ 1067685 w 2037565"/>
                <a:gd name="connsiteY15" fmla="*/ 2372758 h 3020368"/>
                <a:gd name="connsiteX16" fmla="*/ 1285025 w 2037565"/>
                <a:gd name="connsiteY16" fmla="*/ 2282963 h 3020368"/>
                <a:gd name="connsiteX17" fmla="*/ 1374678 w 2037565"/>
                <a:gd name="connsiteY17" fmla="*/ 2070721 h 3020368"/>
                <a:gd name="connsiteX18" fmla="*/ 1285025 w 2037565"/>
                <a:gd name="connsiteY18" fmla="*/ 1855758 h 3020368"/>
                <a:gd name="connsiteX19" fmla="*/ 1067685 w 2037565"/>
                <a:gd name="connsiteY19" fmla="*/ 1765963 h 3020368"/>
                <a:gd name="connsiteX20" fmla="*/ 820460 w 2037565"/>
                <a:gd name="connsiteY20" fmla="*/ 1765963 h 3020368"/>
                <a:gd name="connsiteX21" fmla="*/ 820460 w 2037565"/>
                <a:gd name="connsiteY21" fmla="*/ 1102026 h 3020368"/>
                <a:gd name="connsiteX22" fmla="*/ 823177 w 2037565"/>
                <a:gd name="connsiteY22" fmla="*/ 1102026 h 3020368"/>
                <a:gd name="connsiteX23" fmla="*/ 823177 w 2037565"/>
                <a:gd name="connsiteY23" fmla="*/ 1093863 h 3020368"/>
                <a:gd name="connsiteX24" fmla="*/ 1040517 w 2037565"/>
                <a:gd name="connsiteY24" fmla="*/ 1093863 h 3020368"/>
                <a:gd name="connsiteX25" fmla="*/ 1187222 w 2037565"/>
                <a:gd name="connsiteY25" fmla="*/ 1031279 h 3020368"/>
                <a:gd name="connsiteX26" fmla="*/ 1252424 w 2037565"/>
                <a:gd name="connsiteY26" fmla="*/ 876179 h 3020368"/>
                <a:gd name="connsiteX27" fmla="*/ 1187222 w 2037565"/>
                <a:gd name="connsiteY27" fmla="*/ 723800 h 3020368"/>
                <a:gd name="connsiteX28" fmla="*/ 1040517 w 2037565"/>
                <a:gd name="connsiteY28" fmla="*/ 663937 h 3020368"/>
                <a:gd name="connsiteX29" fmla="*/ 942714 w 2037565"/>
                <a:gd name="connsiteY29" fmla="*/ 663937 h 3020368"/>
                <a:gd name="connsiteX30" fmla="*/ 793292 w 2037565"/>
                <a:gd name="connsiteY30" fmla="*/ 723800 h 3020368"/>
                <a:gd name="connsiteX31" fmla="*/ 733524 w 2037565"/>
                <a:gd name="connsiteY31" fmla="*/ 876179 h 3020368"/>
                <a:gd name="connsiteX32" fmla="*/ 59769 w 2037565"/>
                <a:gd name="connsiteY32" fmla="*/ 876179 h 3020368"/>
                <a:gd name="connsiteX33" fmla="*/ 127687 w 2037565"/>
                <a:gd name="connsiteY33" fmla="*/ 541490 h 3020368"/>
                <a:gd name="connsiteX34" fmla="*/ 317860 w 2037565"/>
                <a:gd name="connsiteY34" fmla="*/ 255779 h 3020368"/>
                <a:gd name="connsiteX35" fmla="*/ 603120 w 2037565"/>
                <a:gd name="connsiteY35" fmla="*/ 65305 h 3020368"/>
                <a:gd name="connsiteX36" fmla="*/ 939997 w 2037565"/>
                <a:gd name="connsiteY36" fmla="*/ 0 h 3020368"/>
                <a:gd name="connsiteX37" fmla="*/ 1037800 w 2037565"/>
                <a:gd name="connsiteY37" fmla="*/ 0 h 3020368"/>
                <a:gd name="connsiteX38" fmla="*/ 1371961 w 2037565"/>
                <a:gd name="connsiteY38" fmla="*/ 65305 h 3020368"/>
                <a:gd name="connsiteX39" fmla="*/ 1659937 w 2037565"/>
                <a:gd name="connsiteY39" fmla="*/ 255779 h 3020368"/>
                <a:gd name="connsiteX40" fmla="*/ 1852827 w 2037565"/>
                <a:gd name="connsiteY40" fmla="*/ 541490 h 3020368"/>
                <a:gd name="connsiteX41" fmla="*/ 1918029 w 2037565"/>
                <a:gd name="connsiteY41" fmla="*/ 876179 h 3020368"/>
                <a:gd name="connsiteX42" fmla="*/ 1760457 w 2037565"/>
                <a:gd name="connsiteY42" fmla="*/ 1385016 h 302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37565" h="3020368">
                  <a:moveTo>
                    <a:pt x="1760457" y="1385016"/>
                  </a:moveTo>
                  <a:cubicBezTo>
                    <a:pt x="1852827" y="1477532"/>
                    <a:pt x="1923462" y="1583653"/>
                    <a:pt x="1969647" y="1697937"/>
                  </a:cubicBezTo>
                  <a:cubicBezTo>
                    <a:pt x="2015832" y="1814942"/>
                    <a:pt x="2040283" y="1940111"/>
                    <a:pt x="2040283" y="2068000"/>
                  </a:cubicBezTo>
                  <a:cubicBezTo>
                    <a:pt x="2040283" y="2198611"/>
                    <a:pt x="2015832" y="2323779"/>
                    <a:pt x="1966930" y="2440784"/>
                  </a:cubicBezTo>
                  <a:cubicBezTo>
                    <a:pt x="1918029" y="2560511"/>
                    <a:pt x="1847393" y="2663911"/>
                    <a:pt x="1755023" y="2756426"/>
                  </a:cubicBezTo>
                  <a:cubicBezTo>
                    <a:pt x="1662654" y="2848942"/>
                    <a:pt x="1556700" y="2919690"/>
                    <a:pt x="1439880" y="2965948"/>
                  </a:cubicBezTo>
                  <a:cubicBezTo>
                    <a:pt x="1320343" y="3014926"/>
                    <a:pt x="1198089" y="3036695"/>
                    <a:pt x="1067685" y="3036695"/>
                  </a:cubicBezTo>
                  <a:lnTo>
                    <a:pt x="975315" y="3036695"/>
                  </a:lnTo>
                  <a:cubicBezTo>
                    <a:pt x="844911" y="3036695"/>
                    <a:pt x="719940" y="3012205"/>
                    <a:pt x="603120" y="2965948"/>
                  </a:cubicBezTo>
                  <a:cubicBezTo>
                    <a:pt x="483582" y="2919690"/>
                    <a:pt x="380346" y="2848942"/>
                    <a:pt x="287976" y="2756426"/>
                  </a:cubicBezTo>
                  <a:cubicBezTo>
                    <a:pt x="195606" y="2663911"/>
                    <a:pt x="124971" y="2557790"/>
                    <a:pt x="76069" y="2440784"/>
                  </a:cubicBezTo>
                  <a:cubicBezTo>
                    <a:pt x="24451" y="2326500"/>
                    <a:pt x="0" y="2201332"/>
                    <a:pt x="0" y="2070721"/>
                  </a:cubicBezTo>
                  <a:lnTo>
                    <a:pt x="668322" y="2070721"/>
                  </a:lnTo>
                  <a:cubicBezTo>
                    <a:pt x="668322" y="2157795"/>
                    <a:pt x="698206" y="2228542"/>
                    <a:pt x="757975" y="2282963"/>
                  </a:cubicBezTo>
                  <a:cubicBezTo>
                    <a:pt x="817743" y="2342826"/>
                    <a:pt x="888379" y="2372758"/>
                    <a:pt x="975315" y="2372758"/>
                  </a:cubicBezTo>
                  <a:lnTo>
                    <a:pt x="1067685" y="2372758"/>
                  </a:lnTo>
                  <a:cubicBezTo>
                    <a:pt x="1151904" y="2372758"/>
                    <a:pt x="1222540" y="2342826"/>
                    <a:pt x="1285025" y="2282963"/>
                  </a:cubicBezTo>
                  <a:cubicBezTo>
                    <a:pt x="1344794" y="2225821"/>
                    <a:pt x="1374678" y="2155074"/>
                    <a:pt x="1374678" y="2070721"/>
                  </a:cubicBezTo>
                  <a:cubicBezTo>
                    <a:pt x="1374678" y="1983647"/>
                    <a:pt x="1344794" y="1910179"/>
                    <a:pt x="1285025" y="1855758"/>
                  </a:cubicBezTo>
                  <a:cubicBezTo>
                    <a:pt x="1225256" y="1795895"/>
                    <a:pt x="1151904" y="1765963"/>
                    <a:pt x="1067685" y="1765963"/>
                  </a:cubicBezTo>
                  <a:lnTo>
                    <a:pt x="820460" y="1765963"/>
                  </a:lnTo>
                  <a:lnTo>
                    <a:pt x="820460" y="1102026"/>
                  </a:lnTo>
                  <a:lnTo>
                    <a:pt x="823177" y="1102026"/>
                  </a:lnTo>
                  <a:lnTo>
                    <a:pt x="823177" y="1093863"/>
                  </a:lnTo>
                  <a:lnTo>
                    <a:pt x="1040517" y="1093863"/>
                  </a:lnTo>
                  <a:cubicBezTo>
                    <a:pt x="1100286" y="1093863"/>
                    <a:pt x="1149187" y="1072095"/>
                    <a:pt x="1187222" y="1031279"/>
                  </a:cubicBezTo>
                  <a:cubicBezTo>
                    <a:pt x="1230690" y="987742"/>
                    <a:pt x="1252424" y="936042"/>
                    <a:pt x="1252424" y="876179"/>
                  </a:cubicBezTo>
                  <a:cubicBezTo>
                    <a:pt x="1252424" y="819037"/>
                    <a:pt x="1230690" y="770058"/>
                    <a:pt x="1187222" y="723800"/>
                  </a:cubicBezTo>
                  <a:cubicBezTo>
                    <a:pt x="1146470" y="682984"/>
                    <a:pt x="1097569" y="663937"/>
                    <a:pt x="1040517" y="663937"/>
                  </a:cubicBezTo>
                  <a:lnTo>
                    <a:pt x="942714" y="663937"/>
                  </a:lnTo>
                  <a:cubicBezTo>
                    <a:pt x="888379" y="663937"/>
                    <a:pt x="836760" y="685705"/>
                    <a:pt x="793292" y="723800"/>
                  </a:cubicBezTo>
                  <a:cubicBezTo>
                    <a:pt x="752541" y="764616"/>
                    <a:pt x="733524" y="816316"/>
                    <a:pt x="733524" y="876179"/>
                  </a:cubicBezTo>
                  <a:lnTo>
                    <a:pt x="59769" y="876179"/>
                  </a:lnTo>
                  <a:cubicBezTo>
                    <a:pt x="59769" y="759174"/>
                    <a:pt x="81503" y="647611"/>
                    <a:pt x="127687" y="541490"/>
                  </a:cubicBezTo>
                  <a:cubicBezTo>
                    <a:pt x="171156" y="435368"/>
                    <a:pt x="236358" y="340132"/>
                    <a:pt x="317860" y="255779"/>
                  </a:cubicBezTo>
                  <a:cubicBezTo>
                    <a:pt x="402080" y="171426"/>
                    <a:pt x="497166" y="108842"/>
                    <a:pt x="603120" y="65305"/>
                  </a:cubicBezTo>
                  <a:cubicBezTo>
                    <a:pt x="709073" y="21768"/>
                    <a:pt x="820460" y="0"/>
                    <a:pt x="939997" y="0"/>
                  </a:cubicBezTo>
                  <a:lnTo>
                    <a:pt x="1037800" y="0"/>
                  </a:lnTo>
                  <a:cubicBezTo>
                    <a:pt x="1154621" y="0"/>
                    <a:pt x="1266008" y="21768"/>
                    <a:pt x="1371961" y="65305"/>
                  </a:cubicBezTo>
                  <a:cubicBezTo>
                    <a:pt x="1477915" y="108842"/>
                    <a:pt x="1573001" y="174147"/>
                    <a:pt x="1659937" y="255779"/>
                  </a:cubicBezTo>
                  <a:cubicBezTo>
                    <a:pt x="1744156" y="340132"/>
                    <a:pt x="1809359" y="435368"/>
                    <a:pt x="1852827" y="541490"/>
                  </a:cubicBezTo>
                  <a:cubicBezTo>
                    <a:pt x="1896295" y="647611"/>
                    <a:pt x="1918029" y="759174"/>
                    <a:pt x="1918029" y="876179"/>
                  </a:cubicBezTo>
                  <a:cubicBezTo>
                    <a:pt x="1918029" y="1063932"/>
                    <a:pt x="1866410" y="1232637"/>
                    <a:pt x="1760457" y="1385016"/>
                  </a:cubicBezTo>
                  <a:close/>
                </a:path>
              </a:pathLst>
            </a:custGeom>
            <a:grpFill/>
            <a:ln w="27130" cap="flat">
              <a:noFill/>
              <a:prstDash val="solid"/>
              <a:miter/>
            </a:ln>
          </p:spPr>
          <p:txBody>
            <a:bodyPr rtlCol="0" anchor="ctr"/>
            <a:lstStyle/>
            <a:p>
              <a:endParaRPr lang="en-US" dirty="0"/>
            </a:p>
          </p:txBody>
        </p:sp>
        <p:sp>
          <p:nvSpPr>
            <p:cNvPr id="27" name="Freeform 7">
              <a:extLst>
                <a:ext uri="{FF2B5EF4-FFF2-40B4-BE49-F238E27FC236}">
                  <a16:creationId xmlns:a16="http://schemas.microsoft.com/office/drawing/2014/main" id="{1D1B14E9-FCA7-8D11-E6E6-F694D86E4CEC}"/>
                </a:ext>
              </a:extLst>
            </p:cNvPr>
            <p:cNvSpPr/>
            <p:nvPr/>
          </p:nvSpPr>
          <p:spPr>
            <a:xfrm>
              <a:off x="5892672" y="1906813"/>
              <a:ext cx="2988430" cy="2993158"/>
            </a:xfrm>
            <a:custGeom>
              <a:avLst/>
              <a:gdLst>
                <a:gd name="connsiteX0" fmla="*/ 1502365 w 2988429"/>
                <a:gd name="connsiteY0" fmla="*/ 0 h 2993157"/>
                <a:gd name="connsiteX1" fmla="*/ 2083751 w 2988429"/>
                <a:gd name="connsiteY1" fmla="*/ 119726 h 2993157"/>
                <a:gd name="connsiteX2" fmla="*/ 2561900 w 2988429"/>
                <a:gd name="connsiteY2" fmla="*/ 440810 h 2993157"/>
                <a:gd name="connsiteX3" fmla="*/ 2882477 w 2988429"/>
                <a:gd name="connsiteY3" fmla="*/ 919716 h 2993157"/>
                <a:gd name="connsiteX4" fmla="*/ 3002014 w 2988429"/>
                <a:gd name="connsiteY4" fmla="*/ 1502021 h 2993157"/>
                <a:gd name="connsiteX5" fmla="*/ 2882477 w 2988429"/>
                <a:gd name="connsiteY5" fmla="*/ 2087047 h 2993157"/>
                <a:gd name="connsiteX6" fmla="*/ 2561900 w 2988429"/>
                <a:gd name="connsiteY6" fmla="*/ 2563232 h 2993157"/>
                <a:gd name="connsiteX7" fmla="*/ 2083751 w 2988429"/>
                <a:gd name="connsiteY7" fmla="*/ 2887037 h 2993157"/>
                <a:gd name="connsiteX8" fmla="*/ 1502365 w 2988429"/>
                <a:gd name="connsiteY8" fmla="*/ 3006763 h 2993157"/>
                <a:gd name="connsiteX9" fmla="*/ 918263 w 2988429"/>
                <a:gd name="connsiteY9" fmla="*/ 2887037 h 2993157"/>
                <a:gd name="connsiteX10" fmla="*/ 442831 w 2988429"/>
                <a:gd name="connsiteY10" fmla="*/ 2563232 h 2993157"/>
                <a:gd name="connsiteX11" fmla="*/ 119537 w 2988429"/>
                <a:gd name="connsiteY11" fmla="*/ 2087047 h 2993157"/>
                <a:gd name="connsiteX12" fmla="*/ 0 w 2988429"/>
                <a:gd name="connsiteY12" fmla="*/ 1502021 h 2993157"/>
                <a:gd name="connsiteX13" fmla="*/ 119537 w 2988429"/>
                <a:gd name="connsiteY13" fmla="*/ 919716 h 2993157"/>
                <a:gd name="connsiteX14" fmla="*/ 442831 w 2988429"/>
                <a:gd name="connsiteY14" fmla="*/ 440810 h 2993157"/>
                <a:gd name="connsiteX15" fmla="*/ 918263 w 2988429"/>
                <a:gd name="connsiteY15" fmla="*/ 119726 h 2993157"/>
                <a:gd name="connsiteX16" fmla="*/ 1502365 w 2988429"/>
                <a:gd name="connsiteY16" fmla="*/ 0 h 2993157"/>
                <a:gd name="connsiteX17" fmla="*/ 1502365 w 2988429"/>
                <a:gd name="connsiteY17" fmla="*/ 2334663 h 2993157"/>
                <a:gd name="connsiteX18" fmla="*/ 1825659 w 2988429"/>
                <a:gd name="connsiteY18" fmla="*/ 2269358 h 2993157"/>
                <a:gd name="connsiteX19" fmla="*/ 2091901 w 2988429"/>
                <a:gd name="connsiteY19" fmla="*/ 2089768 h 2993157"/>
                <a:gd name="connsiteX20" fmla="*/ 2268490 w 2988429"/>
                <a:gd name="connsiteY20" fmla="*/ 1823105 h 2993157"/>
                <a:gd name="connsiteX21" fmla="*/ 2333692 w 2988429"/>
                <a:gd name="connsiteY21" fmla="*/ 1499300 h 2993157"/>
                <a:gd name="connsiteX22" fmla="*/ 2268490 w 2988429"/>
                <a:gd name="connsiteY22" fmla="*/ 1178216 h 2993157"/>
                <a:gd name="connsiteX23" fmla="*/ 2091901 w 2988429"/>
                <a:gd name="connsiteY23" fmla="*/ 914274 h 2993157"/>
                <a:gd name="connsiteX24" fmla="*/ 1825659 w 2988429"/>
                <a:gd name="connsiteY24" fmla="*/ 734684 h 2993157"/>
                <a:gd name="connsiteX25" fmla="*/ 1502365 w 2988429"/>
                <a:gd name="connsiteY25" fmla="*/ 669379 h 2993157"/>
                <a:gd name="connsiteX26" fmla="*/ 1179071 w 2988429"/>
                <a:gd name="connsiteY26" fmla="*/ 734684 h 2993157"/>
                <a:gd name="connsiteX27" fmla="*/ 915546 w 2988429"/>
                <a:gd name="connsiteY27" fmla="*/ 914274 h 2993157"/>
                <a:gd name="connsiteX28" fmla="*/ 738957 w 2988429"/>
                <a:gd name="connsiteY28" fmla="*/ 1178216 h 2993157"/>
                <a:gd name="connsiteX29" fmla="*/ 673755 w 2988429"/>
                <a:gd name="connsiteY29" fmla="*/ 1499300 h 2993157"/>
                <a:gd name="connsiteX30" fmla="*/ 738957 w 2988429"/>
                <a:gd name="connsiteY30" fmla="*/ 1823105 h 2993157"/>
                <a:gd name="connsiteX31" fmla="*/ 915546 w 2988429"/>
                <a:gd name="connsiteY31" fmla="*/ 2089768 h 2993157"/>
                <a:gd name="connsiteX32" fmla="*/ 1179071 w 2988429"/>
                <a:gd name="connsiteY32" fmla="*/ 2269358 h 2993157"/>
                <a:gd name="connsiteX33" fmla="*/ 1502365 w 2988429"/>
                <a:gd name="connsiteY33" fmla="*/ 2334663 h 299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88429" h="2993157">
                  <a:moveTo>
                    <a:pt x="1502365" y="0"/>
                  </a:moveTo>
                  <a:cubicBezTo>
                    <a:pt x="1708838" y="0"/>
                    <a:pt x="1901728" y="40816"/>
                    <a:pt x="2083751" y="119726"/>
                  </a:cubicBezTo>
                  <a:cubicBezTo>
                    <a:pt x="2265773" y="198637"/>
                    <a:pt x="2423345" y="307479"/>
                    <a:pt x="2561900" y="440810"/>
                  </a:cubicBezTo>
                  <a:cubicBezTo>
                    <a:pt x="2697737" y="576863"/>
                    <a:pt x="2803691" y="737405"/>
                    <a:pt x="2882477" y="919716"/>
                  </a:cubicBezTo>
                  <a:cubicBezTo>
                    <a:pt x="2961263" y="1102026"/>
                    <a:pt x="3002014" y="1297942"/>
                    <a:pt x="3002014" y="1502021"/>
                  </a:cubicBezTo>
                  <a:cubicBezTo>
                    <a:pt x="3002014" y="1708821"/>
                    <a:pt x="2961263" y="1904737"/>
                    <a:pt x="2882477" y="2087047"/>
                  </a:cubicBezTo>
                  <a:cubicBezTo>
                    <a:pt x="2803691" y="2269358"/>
                    <a:pt x="2695021" y="2429900"/>
                    <a:pt x="2561900" y="2563232"/>
                  </a:cubicBezTo>
                  <a:cubicBezTo>
                    <a:pt x="2426062" y="2699284"/>
                    <a:pt x="2265773" y="2808126"/>
                    <a:pt x="2083751" y="2887037"/>
                  </a:cubicBezTo>
                  <a:cubicBezTo>
                    <a:pt x="1901728" y="2965947"/>
                    <a:pt x="1706122" y="3006763"/>
                    <a:pt x="1502365" y="3006763"/>
                  </a:cubicBezTo>
                  <a:cubicBezTo>
                    <a:pt x="1295892" y="3006763"/>
                    <a:pt x="1100286" y="2968668"/>
                    <a:pt x="918263" y="2887037"/>
                  </a:cubicBezTo>
                  <a:cubicBezTo>
                    <a:pt x="736240" y="2808126"/>
                    <a:pt x="575952" y="2702005"/>
                    <a:pt x="442831" y="2563232"/>
                  </a:cubicBezTo>
                  <a:cubicBezTo>
                    <a:pt x="306993" y="2427179"/>
                    <a:pt x="198323" y="2269358"/>
                    <a:pt x="119537" y="2087047"/>
                  </a:cubicBezTo>
                  <a:cubicBezTo>
                    <a:pt x="40751" y="1904737"/>
                    <a:pt x="0" y="1711542"/>
                    <a:pt x="0" y="1502021"/>
                  </a:cubicBezTo>
                  <a:cubicBezTo>
                    <a:pt x="0" y="1295221"/>
                    <a:pt x="38035" y="1102026"/>
                    <a:pt x="119537" y="919716"/>
                  </a:cubicBezTo>
                  <a:cubicBezTo>
                    <a:pt x="198323" y="737405"/>
                    <a:pt x="304276" y="579584"/>
                    <a:pt x="442831" y="440810"/>
                  </a:cubicBezTo>
                  <a:cubicBezTo>
                    <a:pt x="578669" y="304758"/>
                    <a:pt x="736240" y="198637"/>
                    <a:pt x="918263" y="119726"/>
                  </a:cubicBezTo>
                  <a:cubicBezTo>
                    <a:pt x="1103003" y="38095"/>
                    <a:pt x="1295892" y="0"/>
                    <a:pt x="1502365" y="0"/>
                  </a:cubicBezTo>
                  <a:close/>
                  <a:moveTo>
                    <a:pt x="1502365" y="2334663"/>
                  </a:moveTo>
                  <a:cubicBezTo>
                    <a:pt x="1616469" y="2334663"/>
                    <a:pt x="1725139" y="2312895"/>
                    <a:pt x="1825659" y="2269358"/>
                  </a:cubicBezTo>
                  <a:cubicBezTo>
                    <a:pt x="1928896" y="2225821"/>
                    <a:pt x="2015832" y="2165958"/>
                    <a:pt x="2091901" y="2089768"/>
                  </a:cubicBezTo>
                  <a:cubicBezTo>
                    <a:pt x="2165253" y="2013579"/>
                    <a:pt x="2225022" y="1923784"/>
                    <a:pt x="2268490" y="1823105"/>
                  </a:cubicBezTo>
                  <a:cubicBezTo>
                    <a:pt x="2311958" y="1722426"/>
                    <a:pt x="2333692" y="1613584"/>
                    <a:pt x="2333692" y="1499300"/>
                  </a:cubicBezTo>
                  <a:cubicBezTo>
                    <a:pt x="2333692" y="1385016"/>
                    <a:pt x="2311958" y="1278895"/>
                    <a:pt x="2268490" y="1178216"/>
                  </a:cubicBezTo>
                  <a:cubicBezTo>
                    <a:pt x="2225022" y="1077537"/>
                    <a:pt x="2165253" y="990463"/>
                    <a:pt x="2091901" y="914274"/>
                  </a:cubicBezTo>
                  <a:cubicBezTo>
                    <a:pt x="2015832" y="838084"/>
                    <a:pt x="1928896" y="778221"/>
                    <a:pt x="1825659" y="734684"/>
                  </a:cubicBezTo>
                  <a:cubicBezTo>
                    <a:pt x="1722422" y="691147"/>
                    <a:pt x="1616469" y="669379"/>
                    <a:pt x="1502365" y="669379"/>
                  </a:cubicBezTo>
                  <a:cubicBezTo>
                    <a:pt x="1388262" y="669379"/>
                    <a:pt x="1279592" y="691147"/>
                    <a:pt x="1179071" y="734684"/>
                  </a:cubicBezTo>
                  <a:cubicBezTo>
                    <a:pt x="1078552" y="778221"/>
                    <a:pt x="988899" y="838084"/>
                    <a:pt x="915546" y="914274"/>
                  </a:cubicBezTo>
                  <a:cubicBezTo>
                    <a:pt x="839477" y="990463"/>
                    <a:pt x="782425" y="1077537"/>
                    <a:pt x="738957" y="1178216"/>
                  </a:cubicBezTo>
                  <a:cubicBezTo>
                    <a:pt x="695489" y="1278895"/>
                    <a:pt x="673755" y="1385016"/>
                    <a:pt x="673755" y="1499300"/>
                  </a:cubicBezTo>
                  <a:cubicBezTo>
                    <a:pt x="673755" y="1613584"/>
                    <a:pt x="695489" y="1722426"/>
                    <a:pt x="738957" y="1823105"/>
                  </a:cubicBezTo>
                  <a:cubicBezTo>
                    <a:pt x="782425" y="1923784"/>
                    <a:pt x="842194" y="2013579"/>
                    <a:pt x="915546" y="2089768"/>
                  </a:cubicBezTo>
                  <a:cubicBezTo>
                    <a:pt x="988899" y="2165958"/>
                    <a:pt x="1078552" y="2225821"/>
                    <a:pt x="1179071" y="2269358"/>
                  </a:cubicBezTo>
                  <a:cubicBezTo>
                    <a:pt x="1282308" y="2312895"/>
                    <a:pt x="1388262" y="2334663"/>
                    <a:pt x="1502365" y="2334663"/>
                  </a:cubicBezTo>
                  <a:close/>
                </a:path>
              </a:pathLst>
            </a:custGeom>
            <a:grpFill/>
            <a:ln w="27130" cap="flat">
              <a:noFill/>
              <a:prstDash val="solid"/>
              <a:miter/>
            </a:ln>
          </p:spPr>
          <p:txBody>
            <a:bodyPr rtlCol="0" anchor="ctr"/>
            <a:lstStyle/>
            <a:p>
              <a:endParaRPr lang="en-US" dirty="0"/>
            </a:p>
          </p:txBody>
        </p:sp>
      </p:grpSp>
      <p:sp>
        <p:nvSpPr>
          <p:cNvPr id="28" name="Picture Placeholder 21">
            <a:extLst>
              <a:ext uri="{FF2B5EF4-FFF2-40B4-BE49-F238E27FC236}">
                <a16:creationId xmlns:a16="http://schemas.microsoft.com/office/drawing/2014/main" id="{719CF46E-A2D8-9156-1B77-76E8D7CDC9CB}"/>
              </a:ext>
            </a:extLst>
          </p:cNvPr>
          <p:cNvSpPr>
            <a:spLocks noGrp="1"/>
          </p:cNvSpPr>
          <p:nvPr>
            <p:ph type="pic" sz="quarter" idx="21"/>
          </p:nvPr>
        </p:nvSpPr>
        <p:spPr>
          <a:xfrm>
            <a:off x="6520319" y="2527336"/>
            <a:ext cx="1735785" cy="1735785"/>
          </a:xfrm>
          <a:prstGeom prst="ellipse">
            <a:avLst/>
          </a:prstGeom>
          <a:pattFill prst="pct60">
            <a:fgClr>
              <a:schemeClr val="tx1"/>
            </a:fgClr>
            <a:bgClr>
              <a:schemeClr val="bg1"/>
            </a:bgClr>
          </a:pattFill>
          <a:effectLst>
            <a:outerShdw blurRad="63500" sx="102000" sy="102000" algn="ctr" rotWithShape="0">
              <a:prstClr val="black">
                <a:alpha val="40000"/>
              </a:prstClr>
            </a:outerShdw>
          </a:effectLst>
        </p:spPr>
        <p:txBody>
          <a:bodyPr>
            <a:normAutofit/>
          </a:bodyPr>
          <a:lstStyle>
            <a:lvl1pPr marL="0" indent="0">
              <a:buNone/>
              <a:defRPr sz="14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id="{5E5EE7B5-4096-9A42-9028-7DAD94A4EC8A}"/>
              </a:ext>
            </a:extLst>
          </p:cNvPr>
          <p:cNvSpPr>
            <a:spLocks noGrp="1"/>
          </p:cNvSpPr>
          <p:nvPr>
            <p:ph type="body" sz="quarter" idx="12" hasCustomPrompt="1"/>
          </p:nvPr>
        </p:nvSpPr>
        <p:spPr>
          <a:xfrm>
            <a:off x="3076575" y="5190685"/>
            <a:ext cx="6038850" cy="1046407"/>
          </a:xfrm>
        </p:spPr>
        <p:txBody>
          <a:bodyPr>
            <a:normAutofit/>
          </a:bodyPr>
          <a:lstStyle>
            <a:lvl1pPr marL="0" indent="0" algn="ctr">
              <a:buNone/>
              <a:defRPr sz="8000">
                <a:solidFill>
                  <a:schemeClr val="bg1"/>
                </a:solidFill>
              </a:defRPr>
            </a:lvl1pPr>
          </a:lstStyle>
          <a:p>
            <a:pPr lvl="0"/>
            <a:r>
              <a:rPr lang="en-US" dirty="0"/>
              <a:t>YEARS!</a:t>
            </a:r>
          </a:p>
        </p:txBody>
      </p:sp>
      <p:sp>
        <p:nvSpPr>
          <p:cNvPr id="23" name="Rectangle 22">
            <a:extLst>
              <a:ext uri="{FF2B5EF4-FFF2-40B4-BE49-F238E27FC236}">
                <a16:creationId xmlns:a16="http://schemas.microsoft.com/office/drawing/2014/main" id="{4316A2BB-4CB9-3749-A046-965500015C0E}"/>
              </a:ext>
            </a:extLst>
          </p:cNvPr>
          <p:cNvSpPr/>
          <p:nvPr userDrawn="1"/>
        </p:nvSpPr>
        <p:spPr>
          <a:xfrm>
            <a:off x="2993571" y="315998"/>
            <a:ext cx="6204858" cy="622600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Picture Placeholder 35">
            <a:extLst>
              <a:ext uri="{FF2B5EF4-FFF2-40B4-BE49-F238E27FC236}">
                <a16:creationId xmlns:a16="http://schemas.microsoft.com/office/drawing/2014/main" id="{B72FED08-D75D-9DF5-19BD-F53652238B04}"/>
              </a:ext>
            </a:extLst>
          </p:cNvPr>
          <p:cNvSpPr>
            <a:spLocks noGrp="1"/>
          </p:cNvSpPr>
          <p:nvPr>
            <p:ph type="pic" sz="quarter" idx="20"/>
          </p:nvPr>
        </p:nvSpPr>
        <p:spPr>
          <a:xfrm rot="20524090" flipH="1">
            <a:off x="9865704" y="468578"/>
            <a:ext cx="1633274" cy="1959841"/>
          </a:xfrm>
          <a:custGeom>
            <a:avLst/>
            <a:gdLst>
              <a:gd name="connsiteX0" fmla="*/ 0 w 1633274"/>
              <a:gd name="connsiteY0" fmla="*/ 0 h 1959841"/>
              <a:gd name="connsiteX1" fmla="*/ 0 w 1633274"/>
              <a:gd name="connsiteY1" fmla="*/ 1959841 h 1959841"/>
              <a:gd name="connsiteX2" fmla="*/ 306914 w 1633274"/>
              <a:gd name="connsiteY2" fmla="*/ 1959841 h 1959841"/>
              <a:gd name="connsiteX3" fmla="*/ 1633274 w 1633274"/>
              <a:gd name="connsiteY3" fmla="*/ 1301559 h 1959841"/>
              <a:gd name="connsiteX4" fmla="*/ 1633274 w 1633274"/>
              <a:gd name="connsiteY4" fmla="*/ 0 h 1959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274" h="1959841">
                <a:moveTo>
                  <a:pt x="0" y="0"/>
                </a:moveTo>
                <a:lnTo>
                  <a:pt x="0" y="1959841"/>
                </a:lnTo>
                <a:lnTo>
                  <a:pt x="306914" y="1959841"/>
                </a:lnTo>
                <a:lnTo>
                  <a:pt x="1633274" y="1301559"/>
                </a:lnTo>
                <a:lnTo>
                  <a:pt x="1633274" y="0"/>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37" name="Picture Placeholder 19">
            <a:extLst>
              <a:ext uri="{FF2B5EF4-FFF2-40B4-BE49-F238E27FC236}">
                <a16:creationId xmlns:a16="http://schemas.microsoft.com/office/drawing/2014/main" id="{E60F4D1A-04AB-2E3D-7410-5E2227BDAE77}"/>
              </a:ext>
            </a:extLst>
          </p:cNvPr>
          <p:cNvSpPr>
            <a:spLocks noGrp="1"/>
          </p:cNvSpPr>
          <p:nvPr>
            <p:ph type="pic" sz="quarter" idx="19"/>
          </p:nvPr>
        </p:nvSpPr>
        <p:spPr>
          <a:xfrm rot="507821" flipH="1">
            <a:off x="9819026"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34" name="Picture Placeholder 33">
            <a:extLst>
              <a:ext uri="{FF2B5EF4-FFF2-40B4-BE49-F238E27FC236}">
                <a16:creationId xmlns:a16="http://schemas.microsoft.com/office/drawing/2014/main" id="{6D218EFA-F35A-C814-A266-B8FC6E54C0C8}"/>
              </a:ext>
            </a:extLst>
          </p:cNvPr>
          <p:cNvSpPr>
            <a:spLocks noGrp="1"/>
          </p:cNvSpPr>
          <p:nvPr>
            <p:ph type="pic" sz="quarter" idx="18"/>
          </p:nvPr>
        </p:nvSpPr>
        <p:spPr>
          <a:xfrm rot="21283095" flipH="1">
            <a:off x="9861530" y="4049279"/>
            <a:ext cx="1548267" cy="1959841"/>
          </a:xfrm>
          <a:custGeom>
            <a:avLst/>
            <a:gdLst>
              <a:gd name="connsiteX0" fmla="*/ 0 w 1548267"/>
              <a:gd name="connsiteY0" fmla="*/ 51265 h 1959841"/>
              <a:gd name="connsiteX1" fmla="*/ 0 w 1548267"/>
              <a:gd name="connsiteY1" fmla="*/ 1959841 h 1959841"/>
              <a:gd name="connsiteX2" fmla="*/ 1548267 w 1548267"/>
              <a:gd name="connsiteY2" fmla="*/ 1959841 h 1959841"/>
              <a:gd name="connsiteX3" fmla="*/ 1548267 w 1548267"/>
              <a:gd name="connsiteY3" fmla="*/ 0 h 1959841"/>
              <a:gd name="connsiteX4" fmla="*/ 834223 w 1548267"/>
              <a:gd name="connsiteY4" fmla="*/ 0 h 1959841"/>
              <a:gd name="connsiteX5" fmla="*/ 35266 w 1548267"/>
              <a:gd name="connsiteY5" fmla="*/ 195436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5"/>
                </a:moveTo>
                <a:lnTo>
                  <a:pt x="0" y="1959841"/>
                </a:lnTo>
                <a:lnTo>
                  <a:pt x="1548267" y="1959841"/>
                </a:lnTo>
                <a:lnTo>
                  <a:pt x="1548267" y="0"/>
                </a:lnTo>
                <a:lnTo>
                  <a:pt x="834223" y="0"/>
                </a:lnTo>
                <a:lnTo>
                  <a:pt x="35266" y="195436"/>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‹Nº›</a:t>
            </a:fld>
            <a:endParaRPr lang="en-US" dirty="0"/>
          </a:p>
        </p:txBody>
      </p:sp>
    </p:spTree>
    <p:extLst>
      <p:ext uri="{BB962C8B-B14F-4D97-AF65-F5344CB8AC3E}">
        <p14:creationId xmlns:p14="http://schemas.microsoft.com/office/powerpoint/2010/main" val="209707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0 Yea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E396D-FF02-234E-BD81-59CECD18DEC5}"/>
              </a:ext>
            </a:extLst>
          </p:cNvPr>
          <p:cNvSpPr>
            <a:spLocks noGrp="1"/>
          </p:cNvSpPr>
          <p:nvPr>
            <p:ph type="title" hasCustomPrompt="1"/>
          </p:nvPr>
        </p:nvSpPr>
        <p:spPr>
          <a:xfrm>
            <a:off x="838200" y="616315"/>
            <a:ext cx="10515600" cy="951279"/>
          </a:xfrm>
        </p:spPr>
        <p:txBody>
          <a:bodyPr>
            <a:noAutofit/>
          </a:bodyPr>
          <a:lstStyle>
            <a:lvl1pPr algn="ctr">
              <a:defRPr sz="8000">
                <a:solidFill>
                  <a:schemeClr val="bg1"/>
                </a:solidFill>
              </a:defRPr>
            </a:lvl1pPr>
          </a:lstStyle>
          <a:p>
            <a:r>
              <a:rPr lang="en-US" dirty="0"/>
              <a:t>IT’S BEEN</a:t>
            </a:r>
          </a:p>
        </p:txBody>
      </p:sp>
      <p:sp>
        <p:nvSpPr>
          <p:cNvPr id="32" name="Picture Placeholder 31">
            <a:extLst>
              <a:ext uri="{FF2B5EF4-FFF2-40B4-BE49-F238E27FC236}">
                <a16:creationId xmlns:a16="http://schemas.microsoft.com/office/drawing/2014/main" id="{C56E9B3E-8A89-B8A2-DE8F-F1A432EA6029}"/>
              </a:ext>
            </a:extLst>
          </p:cNvPr>
          <p:cNvSpPr>
            <a:spLocks noGrp="1"/>
          </p:cNvSpPr>
          <p:nvPr>
            <p:ph type="pic" sz="quarter" idx="17"/>
          </p:nvPr>
        </p:nvSpPr>
        <p:spPr>
          <a:xfrm rot="1075910">
            <a:off x="699401" y="468578"/>
            <a:ext cx="1633274" cy="1959841"/>
          </a:xfrm>
          <a:custGeom>
            <a:avLst/>
            <a:gdLst>
              <a:gd name="connsiteX0" fmla="*/ 0 w 1633274"/>
              <a:gd name="connsiteY0" fmla="*/ 0 h 1959841"/>
              <a:gd name="connsiteX1" fmla="*/ 1633274 w 1633274"/>
              <a:gd name="connsiteY1" fmla="*/ 0 h 1959841"/>
              <a:gd name="connsiteX2" fmla="*/ 1633274 w 1633274"/>
              <a:gd name="connsiteY2" fmla="*/ 1435915 h 1959841"/>
              <a:gd name="connsiteX3" fmla="*/ 1573663 w 1633274"/>
              <a:gd name="connsiteY3" fmla="*/ 1315805 h 1959841"/>
              <a:gd name="connsiteX4" fmla="*/ 276006 w 1633274"/>
              <a:gd name="connsiteY4" fmla="*/ 1959841 h 1959841"/>
              <a:gd name="connsiteX5" fmla="*/ 0 w 1633274"/>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3274" h="1959841">
                <a:moveTo>
                  <a:pt x="0" y="0"/>
                </a:moveTo>
                <a:lnTo>
                  <a:pt x="1633274" y="0"/>
                </a:lnTo>
                <a:lnTo>
                  <a:pt x="1633274" y="1435915"/>
                </a:lnTo>
                <a:lnTo>
                  <a:pt x="1573663" y="1315805"/>
                </a:lnTo>
                <a:lnTo>
                  <a:pt x="276006"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33" name="Picture Placeholder 19">
            <a:extLst>
              <a:ext uri="{FF2B5EF4-FFF2-40B4-BE49-F238E27FC236}">
                <a16:creationId xmlns:a16="http://schemas.microsoft.com/office/drawing/2014/main" id="{5B0AAF79-2687-AB3A-592A-E6D68221ED6C}"/>
              </a:ext>
            </a:extLst>
          </p:cNvPr>
          <p:cNvSpPr>
            <a:spLocks noGrp="1"/>
          </p:cNvSpPr>
          <p:nvPr>
            <p:ph type="pic" sz="quarter" idx="16"/>
          </p:nvPr>
        </p:nvSpPr>
        <p:spPr>
          <a:xfrm rot="21092179">
            <a:off x="652723"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30" name="Picture Placeholder 29">
            <a:extLst>
              <a:ext uri="{FF2B5EF4-FFF2-40B4-BE49-F238E27FC236}">
                <a16:creationId xmlns:a16="http://schemas.microsoft.com/office/drawing/2014/main" id="{8584F2E9-1CEA-9211-19FF-067450C920DE}"/>
              </a:ext>
            </a:extLst>
          </p:cNvPr>
          <p:cNvSpPr>
            <a:spLocks noGrp="1"/>
          </p:cNvSpPr>
          <p:nvPr>
            <p:ph type="pic" sz="quarter" idx="15"/>
          </p:nvPr>
        </p:nvSpPr>
        <p:spPr>
          <a:xfrm rot="316905">
            <a:off x="695227" y="4049279"/>
            <a:ext cx="1548267" cy="1959841"/>
          </a:xfrm>
          <a:custGeom>
            <a:avLst/>
            <a:gdLst>
              <a:gd name="connsiteX0" fmla="*/ 0 w 1548267"/>
              <a:gd name="connsiteY0" fmla="*/ 51269 h 1959841"/>
              <a:gd name="connsiteX1" fmla="*/ 35265 w 1548267"/>
              <a:gd name="connsiteY1" fmla="*/ 195436 h 1959841"/>
              <a:gd name="connsiteX2" fmla="*/ 834223 w 1548267"/>
              <a:gd name="connsiteY2" fmla="*/ 0 h 1959841"/>
              <a:gd name="connsiteX3" fmla="*/ 1548267 w 1548267"/>
              <a:gd name="connsiteY3" fmla="*/ 0 h 1959841"/>
              <a:gd name="connsiteX4" fmla="*/ 1548267 w 1548267"/>
              <a:gd name="connsiteY4" fmla="*/ 1959841 h 1959841"/>
              <a:gd name="connsiteX5" fmla="*/ 0 w 1548267"/>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9"/>
                </a:moveTo>
                <a:lnTo>
                  <a:pt x="35265" y="195436"/>
                </a:lnTo>
                <a:lnTo>
                  <a:pt x="834223" y="0"/>
                </a:lnTo>
                <a:lnTo>
                  <a:pt x="1548267" y="0"/>
                </a:lnTo>
                <a:lnTo>
                  <a:pt x="1548267"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grpSp>
        <p:nvGrpSpPr>
          <p:cNvPr id="19" name="Graphic 5">
            <a:extLst>
              <a:ext uri="{FF2B5EF4-FFF2-40B4-BE49-F238E27FC236}">
                <a16:creationId xmlns:a16="http://schemas.microsoft.com/office/drawing/2014/main" id="{F258C127-40EF-5D77-147B-EC7FFA3DAFF7}"/>
              </a:ext>
            </a:extLst>
          </p:cNvPr>
          <p:cNvGrpSpPr/>
          <p:nvPr userDrawn="1"/>
        </p:nvGrpSpPr>
        <p:grpSpPr>
          <a:xfrm>
            <a:off x="3527891" y="1441513"/>
            <a:ext cx="5408750" cy="4244842"/>
            <a:chOff x="3527891" y="1441513"/>
            <a:chExt cx="5408750" cy="4244842"/>
          </a:xfrm>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a:outerShdw blurRad="50800" dist="177800" dir="2700000" algn="tl" rotWithShape="0">
              <a:prstClr val="black">
                <a:alpha val="40000"/>
              </a:prstClr>
            </a:outerShdw>
          </a:effectLst>
        </p:grpSpPr>
        <p:sp>
          <p:nvSpPr>
            <p:cNvPr id="21" name="Freeform 6">
              <a:extLst>
                <a:ext uri="{FF2B5EF4-FFF2-40B4-BE49-F238E27FC236}">
                  <a16:creationId xmlns:a16="http://schemas.microsoft.com/office/drawing/2014/main" id="{66FAA318-A86E-50A8-D5A3-F49BEAFD39D8}"/>
                </a:ext>
              </a:extLst>
            </p:cNvPr>
            <p:cNvSpPr/>
            <p:nvPr/>
          </p:nvSpPr>
          <p:spPr>
            <a:xfrm>
              <a:off x="3681694" y="1998968"/>
              <a:ext cx="1896908" cy="2812847"/>
            </a:xfrm>
            <a:custGeom>
              <a:avLst/>
              <a:gdLst>
                <a:gd name="connsiteX0" fmla="*/ 1904598 w 1896907"/>
                <a:gd name="connsiteY0" fmla="*/ 2835861 h 2812847"/>
                <a:gd name="connsiteX1" fmla="*/ 0 w 1896907"/>
                <a:gd name="connsiteY1" fmla="*/ 2835861 h 2812847"/>
                <a:gd name="connsiteX2" fmla="*/ 0 w 1896907"/>
                <a:gd name="connsiteY2" fmla="*/ 2521334 h 2812847"/>
                <a:gd name="connsiteX3" fmla="*/ 64085 w 1896907"/>
                <a:gd name="connsiteY3" fmla="*/ 2227264 h 2812847"/>
                <a:gd name="connsiteX4" fmla="*/ 235832 w 1896907"/>
                <a:gd name="connsiteY4" fmla="*/ 1971550 h 2812847"/>
                <a:gd name="connsiteX5" fmla="*/ 474227 w 1896907"/>
                <a:gd name="connsiteY5" fmla="*/ 1743965 h 2812847"/>
                <a:gd name="connsiteX6" fmla="*/ 745946 w 1896907"/>
                <a:gd name="connsiteY6" fmla="*/ 1531723 h 2812847"/>
                <a:gd name="connsiteX7" fmla="*/ 922820 w 1896907"/>
                <a:gd name="connsiteY7" fmla="*/ 1396195 h 2812847"/>
                <a:gd name="connsiteX8" fmla="*/ 1092004 w 1896907"/>
                <a:gd name="connsiteY8" fmla="*/ 1247881 h 2812847"/>
                <a:gd name="connsiteX9" fmla="*/ 1220173 w 1896907"/>
                <a:gd name="connsiteY9" fmla="*/ 1107239 h 2812847"/>
                <a:gd name="connsiteX10" fmla="*/ 1271441 w 1896907"/>
                <a:gd name="connsiteY10" fmla="*/ 987054 h 2812847"/>
                <a:gd name="connsiteX11" fmla="*/ 1250934 w 1896907"/>
                <a:gd name="connsiteY11" fmla="*/ 854083 h 2812847"/>
                <a:gd name="connsiteX12" fmla="*/ 1189412 w 1896907"/>
                <a:gd name="connsiteY12" fmla="*/ 739012 h 2812847"/>
                <a:gd name="connsiteX13" fmla="*/ 1089440 w 1896907"/>
                <a:gd name="connsiteY13" fmla="*/ 657183 h 2812847"/>
                <a:gd name="connsiteX14" fmla="*/ 948454 w 1896907"/>
                <a:gd name="connsiteY14" fmla="*/ 626498 h 2812847"/>
                <a:gd name="connsiteX15" fmla="*/ 807467 w 1896907"/>
                <a:gd name="connsiteY15" fmla="*/ 657183 h 2812847"/>
                <a:gd name="connsiteX16" fmla="*/ 707495 w 1896907"/>
                <a:gd name="connsiteY16" fmla="*/ 739012 h 2812847"/>
                <a:gd name="connsiteX17" fmla="*/ 648537 w 1896907"/>
                <a:gd name="connsiteY17" fmla="*/ 854083 h 2812847"/>
                <a:gd name="connsiteX18" fmla="*/ 628030 w 1896907"/>
                <a:gd name="connsiteY18" fmla="*/ 987054 h 2812847"/>
                <a:gd name="connsiteX19" fmla="*/ 0 w 1896907"/>
                <a:gd name="connsiteY19" fmla="*/ 987054 h 2812847"/>
                <a:gd name="connsiteX20" fmla="*/ 74338 w 1896907"/>
                <a:gd name="connsiteY20" fmla="*/ 600926 h 2812847"/>
                <a:gd name="connsiteX21" fmla="*/ 276846 w 1896907"/>
                <a:gd name="connsiteY21" fmla="*/ 286399 h 2812847"/>
                <a:gd name="connsiteX22" fmla="*/ 579326 w 1896907"/>
                <a:gd name="connsiteY22" fmla="*/ 76714 h 2812847"/>
                <a:gd name="connsiteX23" fmla="*/ 951017 w 1896907"/>
                <a:gd name="connsiteY23" fmla="*/ 0 h 2812847"/>
                <a:gd name="connsiteX24" fmla="*/ 1325272 w 1896907"/>
                <a:gd name="connsiteY24" fmla="*/ 76714 h 2812847"/>
                <a:gd name="connsiteX25" fmla="*/ 1630315 w 1896907"/>
                <a:gd name="connsiteY25" fmla="*/ 286399 h 2812847"/>
                <a:gd name="connsiteX26" fmla="*/ 1832823 w 1896907"/>
                <a:gd name="connsiteY26" fmla="*/ 598369 h 2812847"/>
                <a:gd name="connsiteX27" fmla="*/ 1907161 w 1896907"/>
                <a:gd name="connsiteY27" fmla="*/ 987054 h 2812847"/>
                <a:gd name="connsiteX28" fmla="*/ 1835386 w 1896907"/>
                <a:gd name="connsiteY28" fmla="*/ 1301581 h 2812847"/>
                <a:gd name="connsiteX29" fmla="*/ 1653386 w 1896907"/>
                <a:gd name="connsiteY29" fmla="*/ 1575195 h 2812847"/>
                <a:gd name="connsiteX30" fmla="*/ 1402174 w 1896907"/>
                <a:gd name="connsiteY30" fmla="*/ 1815565 h 2812847"/>
                <a:gd name="connsiteX31" fmla="*/ 1130454 w 1896907"/>
                <a:gd name="connsiteY31" fmla="*/ 2032921 h 2812847"/>
                <a:gd name="connsiteX32" fmla="*/ 1017665 w 1896907"/>
                <a:gd name="connsiteY32" fmla="*/ 2119864 h 2812847"/>
                <a:gd name="connsiteX33" fmla="*/ 902313 w 1896907"/>
                <a:gd name="connsiteY33" fmla="*/ 2209364 h 2812847"/>
                <a:gd name="connsiteX34" fmla="*/ 1904598 w 1896907"/>
                <a:gd name="connsiteY34" fmla="*/ 2209364 h 2812847"/>
                <a:gd name="connsiteX35" fmla="*/ 1904598 w 1896907"/>
                <a:gd name="connsiteY35" fmla="*/ 2835861 h 281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96907" h="2812847">
                  <a:moveTo>
                    <a:pt x="1904598" y="2835861"/>
                  </a:moveTo>
                  <a:lnTo>
                    <a:pt x="0" y="2835861"/>
                  </a:lnTo>
                  <a:lnTo>
                    <a:pt x="0" y="2521334"/>
                  </a:lnTo>
                  <a:cubicBezTo>
                    <a:pt x="0" y="2416492"/>
                    <a:pt x="20507" y="2319320"/>
                    <a:pt x="64085" y="2227264"/>
                  </a:cubicBezTo>
                  <a:cubicBezTo>
                    <a:pt x="107662" y="2137764"/>
                    <a:pt x="164057" y="2050821"/>
                    <a:pt x="235832" y="1971550"/>
                  </a:cubicBezTo>
                  <a:cubicBezTo>
                    <a:pt x="305043" y="1892279"/>
                    <a:pt x="387072" y="1815565"/>
                    <a:pt x="474227" y="1743965"/>
                  </a:cubicBezTo>
                  <a:cubicBezTo>
                    <a:pt x="563946" y="1669808"/>
                    <a:pt x="653664" y="1600766"/>
                    <a:pt x="745946" y="1531723"/>
                  </a:cubicBezTo>
                  <a:cubicBezTo>
                    <a:pt x="802341" y="1490809"/>
                    <a:pt x="861299" y="1444781"/>
                    <a:pt x="922820" y="1396195"/>
                  </a:cubicBezTo>
                  <a:cubicBezTo>
                    <a:pt x="984341" y="1347610"/>
                    <a:pt x="1040736" y="1296467"/>
                    <a:pt x="1092004" y="1247881"/>
                  </a:cubicBezTo>
                  <a:cubicBezTo>
                    <a:pt x="1143271" y="1199296"/>
                    <a:pt x="1186849" y="1153267"/>
                    <a:pt x="1220173" y="1107239"/>
                  </a:cubicBezTo>
                  <a:cubicBezTo>
                    <a:pt x="1256060" y="1063768"/>
                    <a:pt x="1271441" y="1022854"/>
                    <a:pt x="1271441" y="987054"/>
                  </a:cubicBezTo>
                  <a:cubicBezTo>
                    <a:pt x="1271441" y="941025"/>
                    <a:pt x="1263751" y="897554"/>
                    <a:pt x="1250934" y="854083"/>
                  </a:cubicBezTo>
                  <a:cubicBezTo>
                    <a:pt x="1235553" y="813169"/>
                    <a:pt x="1215046" y="774812"/>
                    <a:pt x="1189412" y="739012"/>
                  </a:cubicBezTo>
                  <a:cubicBezTo>
                    <a:pt x="1163779" y="703212"/>
                    <a:pt x="1127891" y="677640"/>
                    <a:pt x="1089440" y="657183"/>
                  </a:cubicBezTo>
                  <a:cubicBezTo>
                    <a:pt x="1048426" y="636726"/>
                    <a:pt x="1002285" y="626498"/>
                    <a:pt x="948454" y="626498"/>
                  </a:cubicBezTo>
                  <a:cubicBezTo>
                    <a:pt x="894623" y="626498"/>
                    <a:pt x="848482" y="636726"/>
                    <a:pt x="807467" y="657183"/>
                  </a:cubicBezTo>
                  <a:cubicBezTo>
                    <a:pt x="766453" y="677640"/>
                    <a:pt x="733129" y="705769"/>
                    <a:pt x="707495" y="739012"/>
                  </a:cubicBezTo>
                  <a:cubicBezTo>
                    <a:pt x="681861" y="774812"/>
                    <a:pt x="661354" y="813169"/>
                    <a:pt x="648537" y="854083"/>
                  </a:cubicBezTo>
                  <a:cubicBezTo>
                    <a:pt x="635720" y="894997"/>
                    <a:pt x="628030" y="941025"/>
                    <a:pt x="628030" y="987054"/>
                  </a:cubicBezTo>
                  <a:lnTo>
                    <a:pt x="0" y="987054"/>
                  </a:lnTo>
                  <a:cubicBezTo>
                    <a:pt x="0" y="848968"/>
                    <a:pt x="23071" y="721112"/>
                    <a:pt x="74338" y="600926"/>
                  </a:cubicBezTo>
                  <a:cubicBezTo>
                    <a:pt x="123043" y="480741"/>
                    <a:pt x="189691" y="375899"/>
                    <a:pt x="276846" y="286399"/>
                  </a:cubicBezTo>
                  <a:cubicBezTo>
                    <a:pt x="361438" y="196899"/>
                    <a:pt x="463973" y="127857"/>
                    <a:pt x="579326" y="76714"/>
                  </a:cubicBezTo>
                  <a:cubicBezTo>
                    <a:pt x="694678" y="25571"/>
                    <a:pt x="817721" y="0"/>
                    <a:pt x="951017" y="0"/>
                  </a:cubicBezTo>
                  <a:cubicBezTo>
                    <a:pt x="1084313" y="0"/>
                    <a:pt x="1209920" y="25571"/>
                    <a:pt x="1325272" y="76714"/>
                  </a:cubicBezTo>
                  <a:cubicBezTo>
                    <a:pt x="1440624" y="127857"/>
                    <a:pt x="1543160" y="196899"/>
                    <a:pt x="1630315" y="286399"/>
                  </a:cubicBezTo>
                  <a:cubicBezTo>
                    <a:pt x="1714907" y="375899"/>
                    <a:pt x="1784119" y="478184"/>
                    <a:pt x="1832823" y="598369"/>
                  </a:cubicBezTo>
                  <a:cubicBezTo>
                    <a:pt x="1881527" y="718555"/>
                    <a:pt x="1907161" y="848968"/>
                    <a:pt x="1907161" y="987054"/>
                  </a:cubicBezTo>
                  <a:cubicBezTo>
                    <a:pt x="1907161" y="1099568"/>
                    <a:pt x="1884091" y="1204410"/>
                    <a:pt x="1835386" y="1301581"/>
                  </a:cubicBezTo>
                  <a:cubicBezTo>
                    <a:pt x="1786682" y="1398752"/>
                    <a:pt x="1727724" y="1490809"/>
                    <a:pt x="1653386" y="1575195"/>
                  </a:cubicBezTo>
                  <a:cubicBezTo>
                    <a:pt x="1579047" y="1659580"/>
                    <a:pt x="1497019" y="1738851"/>
                    <a:pt x="1402174" y="1815565"/>
                  </a:cubicBezTo>
                  <a:cubicBezTo>
                    <a:pt x="1309892" y="1892279"/>
                    <a:pt x="1217610" y="1963879"/>
                    <a:pt x="1130454" y="2032921"/>
                  </a:cubicBezTo>
                  <a:cubicBezTo>
                    <a:pt x="1094567" y="2061050"/>
                    <a:pt x="1056116" y="2089178"/>
                    <a:pt x="1017665" y="2119864"/>
                  </a:cubicBezTo>
                  <a:cubicBezTo>
                    <a:pt x="979215" y="2150550"/>
                    <a:pt x="940764" y="2178678"/>
                    <a:pt x="902313" y="2209364"/>
                  </a:cubicBezTo>
                  <a:lnTo>
                    <a:pt x="1904598" y="2209364"/>
                  </a:lnTo>
                  <a:lnTo>
                    <a:pt x="1904598" y="2835861"/>
                  </a:lnTo>
                  <a:close/>
                </a:path>
              </a:pathLst>
            </a:custGeom>
            <a:grpFill/>
            <a:ln w="25596" cap="flat">
              <a:noFill/>
              <a:prstDash val="solid"/>
              <a:miter/>
            </a:ln>
          </p:spPr>
          <p:txBody>
            <a:bodyPr rtlCol="0" anchor="ctr"/>
            <a:lstStyle/>
            <a:p>
              <a:endParaRPr lang="en-US" dirty="0"/>
            </a:p>
          </p:txBody>
        </p:sp>
        <p:sp>
          <p:nvSpPr>
            <p:cNvPr id="24" name="Freeform 7">
              <a:extLst>
                <a:ext uri="{FF2B5EF4-FFF2-40B4-BE49-F238E27FC236}">
                  <a16:creationId xmlns:a16="http://schemas.microsoft.com/office/drawing/2014/main" id="{ECEFE8BE-D750-36C4-6133-FB286E410536}"/>
                </a:ext>
              </a:extLst>
            </p:cNvPr>
            <p:cNvSpPr/>
            <p:nvPr/>
          </p:nvSpPr>
          <p:spPr>
            <a:xfrm>
              <a:off x="5888772" y="2011754"/>
              <a:ext cx="2819727" cy="2812847"/>
            </a:xfrm>
            <a:custGeom>
              <a:avLst/>
              <a:gdLst>
                <a:gd name="connsiteX0" fmla="*/ 1417554 w 2819727"/>
                <a:gd name="connsiteY0" fmla="*/ 0 h 2812847"/>
                <a:gd name="connsiteX1" fmla="*/ 1966119 w 2819727"/>
                <a:gd name="connsiteY1" fmla="*/ 112514 h 2812847"/>
                <a:gd name="connsiteX2" fmla="*/ 2417275 w 2819727"/>
                <a:gd name="connsiteY2" fmla="*/ 414256 h 2812847"/>
                <a:gd name="connsiteX3" fmla="*/ 2719755 w 2819727"/>
                <a:gd name="connsiteY3" fmla="*/ 864311 h 2812847"/>
                <a:gd name="connsiteX4" fmla="*/ 2832545 w 2819727"/>
                <a:gd name="connsiteY4" fmla="*/ 1411538 h 2812847"/>
                <a:gd name="connsiteX5" fmla="*/ 2719755 w 2819727"/>
                <a:gd name="connsiteY5" fmla="*/ 1961322 h 2812847"/>
                <a:gd name="connsiteX6" fmla="*/ 2417275 w 2819727"/>
                <a:gd name="connsiteY6" fmla="*/ 2408820 h 2812847"/>
                <a:gd name="connsiteX7" fmla="*/ 1966119 w 2819727"/>
                <a:gd name="connsiteY7" fmla="*/ 2713119 h 2812847"/>
                <a:gd name="connsiteX8" fmla="*/ 1417554 w 2819727"/>
                <a:gd name="connsiteY8" fmla="*/ 2825633 h 2812847"/>
                <a:gd name="connsiteX9" fmla="*/ 866425 w 2819727"/>
                <a:gd name="connsiteY9" fmla="*/ 2713119 h 2812847"/>
                <a:gd name="connsiteX10" fmla="*/ 417832 w 2819727"/>
                <a:gd name="connsiteY10" fmla="*/ 2408820 h 2812847"/>
                <a:gd name="connsiteX11" fmla="*/ 112789 w 2819727"/>
                <a:gd name="connsiteY11" fmla="*/ 1961322 h 2812847"/>
                <a:gd name="connsiteX12" fmla="*/ 0 w 2819727"/>
                <a:gd name="connsiteY12" fmla="*/ 1411538 h 2812847"/>
                <a:gd name="connsiteX13" fmla="*/ 112789 w 2819727"/>
                <a:gd name="connsiteY13" fmla="*/ 864311 h 2812847"/>
                <a:gd name="connsiteX14" fmla="*/ 417832 w 2819727"/>
                <a:gd name="connsiteY14" fmla="*/ 414256 h 2812847"/>
                <a:gd name="connsiteX15" fmla="*/ 866425 w 2819727"/>
                <a:gd name="connsiteY15" fmla="*/ 112514 h 2812847"/>
                <a:gd name="connsiteX16" fmla="*/ 1417554 w 2819727"/>
                <a:gd name="connsiteY16" fmla="*/ 0 h 2812847"/>
                <a:gd name="connsiteX17" fmla="*/ 1417554 w 2819727"/>
                <a:gd name="connsiteY17" fmla="*/ 2194021 h 2812847"/>
                <a:gd name="connsiteX18" fmla="*/ 1722597 w 2819727"/>
                <a:gd name="connsiteY18" fmla="*/ 2132650 h 2812847"/>
                <a:gd name="connsiteX19" fmla="*/ 1973809 w 2819727"/>
                <a:gd name="connsiteY19" fmla="*/ 1963879 h 2812847"/>
                <a:gd name="connsiteX20" fmla="*/ 2140430 w 2819727"/>
                <a:gd name="connsiteY20" fmla="*/ 1713280 h 2812847"/>
                <a:gd name="connsiteX21" fmla="*/ 2201951 w 2819727"/>
                <a:gd name="connsiteY21" fmla="*/ 1408981 h 2812847"/>
                <a:gd name="connsiteX22" fmla="*/ 2140430 w 2819727"/>
                <a:gd name="connsiteY22" fmla="*/ 1107239 h 2812847"/>
                <a:gd name="connsiteX23" fmla="*/ 1973809 w 2819727"/>
                <a:gd name="connsiteY23" fmla="*/ 859197 h 2812847"/>
                <a:gd name="connsiteX24" fmla="*/ 1722597 w 2819727"/>
                <a:gd name="connsiteY24" fmla="*/ 690426 h 2812847"/>
                <a:gd name="connsiteX25" fmla="*/ 1417554 w 2819727"/>
                <a:gd name="connsiteY25" fmla="*/ 629055 h 2812847"/>
                <a:gd name="connsiteX26" fmla="*/ 1112511 w 2819727"/>
                <a:gd name="connsiteY26" fmla="*/ 690426 h 2812847"/>
                <a:gd name="connsiteX27" fmla="*/ 863862 w 2819727"/>
                <a:gd name="connsiteY27" fmla="*/ 859197 h 2812847"/>
                <a:gd name="connsiteX28" fmla="*/ 697242 w 2819727"/>
                <a:gd name="connsiteY28" fmla="*/ 1107239 h 2812847"/>
                <a:gd name="connsiteX29" fmla="*/ 635720 w 2819727"/>
                <a:gd name="connsiteY29" fmla="*/ 1408981 h 2812847"/>
                <a:gd name="connsiteX30" fmla="*/ 697242 w 2819727"/>
                <a:gd name="connsiteY30" fmla="*/ 1713280 h 2812847"/>
                <a:gd name="connsiteX31" fmla="*/ 863862 w 2819727"/>
                <a:gd name="connsiteY31" fmla="*/ 1963879 h 2812847"/>
                <a:gd name="connsiteX32" fmla="*/ 1112511 w 2819727"/>
                <a:gd name="connsiteY32" fmla="*/ 2132650 h 2812847"/>
                <a:gd name="connsiteX33" fmla="*/ 1417554 w 2819727"/>
                <a:gd name="connsiteY33" fmla="*/ 2194021 h 281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19727" h="2812847">
                  <a:moveTo>
                    <a:pt x="1417554" y="0"/>
                  </a:moveTo>
                  <a:cubicBezTo>
                    <a:pt x="1612372" y="0"/>
                    <a:pt x="1794372" y="38357"/>
                    <a:pt x="1966119" y="112514"/>
                  </a:cubicBezTo>
                  <a:cubicBezTo>
                    <a:pt x="2137866" y="186671"/>
                    <a:pt x="2286543" y="288956"/>
                    <a:pt x="2417275" y="414256"/>
                  </a:cubicBezTo>
                  <a:cubicBezTo>
                    <a:pt x="2545445" y="542112"/>
                    <a:pt x="2645417" y="692983"/>
                    <a:pt x="2719755" y="864311"/>
                  </a:cubicBezTo>
                  <a:cubicBezTo>
                    <a:pt x="2794094" y="1035639"/>
                    <a:pt x="2832545" y="1219753"/>
                    <a:pt x="2832545" y="1411538"/>
                  </a:cubicBezTo>
                  <a:cubicBezTo>
                    <a:pt x="2832545" y="1605880"/>
                    <a:pt x="2794094" y="1789994"/>
                    <a:pt x="2719755" y="1961322"/>
                  </a:cubicBezTo>
                  <a:cubicBezTo>
                    <a:pt x="2645417" y="2132650"/>
                    <a:pt x="2542882" y="2283521"/>
                    <a:pt x="2417275" y="2408820"/>
                  </a:cubicBezTo>
                  <a:cubicBezTo>
                    <a:pt x="2289106" y="2536677"/>
                    <a:pt x="2137866" y="2638962"/>
                    <a:pt x="1966119" y="2713119"/>
                  </a:cubicBezTo>
                  <a:cubicBezTo>
                    <a:pt x="1794372" y="2787276"/>
                    <a:pt x="1609808" y="2825633"/>
                    <a:pt x="1417554" y="2825633"/>
                  </a:cubicBezTo>
                  <a:cubicBezTo>
                    <a:pt x="1222737" y="2825633"/>
                    <a:pt x="1038173" y="2789833"/>
                    <a:pt x="866425" y="2713119"/>
                  </a:cubicBezTo>
                  <a:cubicBezTo>
                    <a:pt x="694678" y="2638962"/>
                    <a:pt x="543439" y="2539234"/>
                    <a:pt x="417832" y="2408820"/>
                  </a:cubicBezTo>
                  <a:cubicBezTo>
                    <a:pt x="289663" y="2280963"/>
                    <a:pt x="187127" y="2132650"/>
                    <a:pt x="112789" y="1961322"/>
                  </a:cubicBezTo>
                  <a:cubicBezTo>
                    <a:pt x="38451" y="1789994"/>
                    <a:pt x="0" y="1608437"/>
                    <a:pt x="0" y="1411538"/>
                  </a:cubicBezTo>
                  <a:cubicBezTo>
                    <a:pt x="0" y="1217196"/>
                    <a:pt x="35887" y="1035639"/>
                    <a:pt x="112789" y="864311"/>
                  </a:cubicBezTo>
                  <a:cubicBezTo>
                    <a:pt x="187127" y="692983"/>
                    <a:pt x="287100" y="544669"/>
                    <a:pt x="417832" y="414256"/>
                  </a:cubicBezTo>
                  <a:cubicBezTo>
                    <a:pt x="546002" y="286399"/>
                    <a:pt x="694678" y="186671"/>
                    <a:pt x="866425" y="112514"/>
                  </a:cubicBezTo>
                  <a:cubicBezTo>
                    <a:pt x="1040736" y="38357"/>
                    <a:pt x="1222737" y="0"/>
                    <a:pt x="1417554" y="0"/>
                  </a:cubicBezTo>
                  <a:close/>
                  <a:moveTo>
                    <a:pt x="1417554" y="2194021"/>
                  </a:moveTo>
                  <a:cubicBezTo>
                    <a:pt x="1525216" y="2194021"/>
                    <a:pt x="1627752" y="2173564"/>
                    <a:pt x="1722597" y="2132650"/>
                  </a:cubicBezTo>
                  <a:cubicBezTo>
                    <a:pt x="1820006" y="2091735"/>
                    <a:pt x="1902035" y="2035479"/>
                    <a:pt x="1973809" y="1963879"/>
                  </a:cubicBezTo>
                  <a:cubicBezTo>
                    <a:pt x="2043021" y="1892279"/>
                    <a:pt x="2099415" y="1807894"/>
                    <a:pt x="2140430" y="1713280"/>
                  </a:cubicBezTo>
                  <a:cubicBezTo>
                    <a:pt x="2181444" y="1618666"/>
                    <a:pt x="2201951" y="1516380"/>
                    <a:pt x="2201951" y="1408981"/>
                  </a:cubicBezTo>
                  <a:cubicBezTo>
                    <a:pt x="2201951" y="1301581"/>
                    <a:pt x="2181444" y="1201853"/>
                    <a:pt x="2140430" y="1107239"/>
                  </a:cubicBezTo>
                  <a:cubicBezTo>
                    <a:pt x="2099415" y="1012625"/>
                    <a:pt x="2043021" y="930797"/>
                    <a:pt x="1973809" y="859197"/>
                  </a:cubicBezTo>
                  <a:cubicBezTo>
                    <a:pt x="1902035" y="787597"/>
                    <a:pt x="1820006" y="731340"/>
                    <a:pt x="1722597" y="690426"/>
                  </a:cubicBezTo>
                  <a:cubicBezTo>
                    <a:pt x="1625188" y="649512"/>
                    <a:pt x="1525216" y="629055"/>
                    <a:pt x="1417554" y="629055"/>
                  </a:cubicBezTo>
                  <a:cubicBezTo>
                    <a:pt x="1309892" y="629055"/>
                    <a:pt x="1207356" y="649512"/>
                    <a:pt x="1112511" y="690426"/>
                  </a:cubicBezTo>
                  <a:cubicBezTo>
                    <a:pt x="1017665" y="731340"/>
                    <a:pt x="933074" y="787597"/>
                    <a:pt x="863862" y="859197"/>
                  </a:cubicBezTo>
                  <a:cubicBezTo>
                    <a:pt x="792087" y="930797"/>
                    <a:pt x="738256" y="1012625"/>
                    <a:pt x="697242" y="1107239"/>
                  </a:cubicBezTo>
                  <a:cubicBezTo>
                    <a:pt x="656227" y="1201853"/>
                    <a:pt x="635720" y="1301581"/>
                    <a:pt x="635720" y="1408981"/>
                  </a:cubicBezTo>
                  <a:cubicBezTo>
                    <a:pt x="635720" y="1516380"/>
                    <a:pt x="656227" y="1618666"/>
                    <a:pt x="697242" y="1713280"/>
                  </a:cubicBezTo>
                  <a:cubicBezTo>
                    <a:pt x="738256" y="1807894"/>
                    <a:pt x="794651" y="1892279"/>
                    <a:pt x="863862" y="1963879"/>
                  </a:cubicBezTo>
                  <a:cubicBezTo>
                    <a:pt x="933074" y="2035479"/>
                    <a:pt x="1017665" y="2091735"/>
                    <a:pt x="1112511" y="2132650"/>
                  </a:cubicBezTo>
                  <a:cubicBezTo>
                    <a:pt x="1209920" y="2173564"/>
                    <a:pt x="1309892" y="2194021"/>
                    <a:pt x="1417554" y="2194021"/>
                  </a:cubicBezTo>
                  <a:close/>
                </a:path>
              </a:pathLst>
            </a:custGeom>
            <a:grpFill/>
            <a:ln w="25596" cap="flat">
              <a:noFill/>
              <a:prstDash val="solid"/>
              <a:miter/>
            </a:ln>
          </p:spPr>
          <p:txBody>
            <a:bodyPr rtlCol="0" anchor="ctr"/>
            <a:lstStyle/>
            <a:p>
              <a:endParaRPr lang="en-US" dirty="0"/>
            </a:p>
          </p:txBody>
        </p:sp>
      </p:grpSp>
      <p:sp>
        <p:nvSpPr>
          <p:cNvPr id="25" name="Picture Placeholder 21">
            <a:extLst>
              <a:ext uri="{FF2B5EF4-FFF2-40B4-BE49-F238E27FC236}">
                <a16:creationId xmlns:a16="http://schemas.microsoft.com/office/drawing/2014/main" id="{6461DAF9-DB14-6A9E-6684-703C88280D56}"/>
              </a:ext>
            </a:extLst>
          </p:cNvPr>
          <p:cNvSpPr>
            <a:spLocks noGrp="1"/>
          </p:cNvSpPr>
          <p:nvPr>
            <p:ph type="pic" sz="quarter" idx="21"/>
          </p:nvPr>
        </p:nvSpPr>
        <p:spPr>
          <a:xfrm>
            <a:off x="6430742" y="2550284"/>
            <a:ext cx="1735785" cy="1735785"/>
          </a:xfrm>
          <a:prstGeom prst="ellipse">
            <a:avLst/>
          </a:prstGeom>
          <a:pattFill prst="pct60">
            <a:fgClr>
              <a:schemeClr val="tx1"/>
            </a:fgClr>
            <a:bgClr>
              <a:schemeClr val="bg1"/>
            </a:bgClr>
          </a:pattFill>
          <a:effectLst>
            <a:outerShdw blurRad="63500" sx="102000" sy="102000" algn="ctr" rotWithShape="0">
              <a:prstClr val="black">
                <a:alpha val="40000"/>
              </a:prstClr>
            </a:outerShdw>
          </a:effectLst>
        </p:spPr>
        <p:txBody>
          <a:bodyPr>
            <a:normAutofit/>
          </a:bodyPr>
          <a:lstStyle>
            <a:lvl1pPr marL="0" indent="0">
              <a:buNone/>
              <a:defRPr sz="14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id="{5E5EE7B5-4096-9A42-9028-7DAD94A4EC8A}"/>
              </a:ext>
            </a:extLst>
          </p:cNvPr>
          <p:cNvSpPr>
            <a:spLocks noGrp="1"/>
          </p:cNvSpPr>
          <p:nvPr>
            <p:ph type="body" sz="quarter" idx="12" hasCustomPrompt="1"/>
          </p:nvPr>
        </p:nvSpPr>
        <p:spPr>
          <a:xfrm>
            <a:off x="3076575" y="5190685"/>
            <a:ext cx="6038850" cy="1046407"/>
          </a:xfrm>
        </p:spPr>
        <p:txBody>
          <a:bodyPr>
            <a:normAutofit/>
          </a:bodyPr>
          <a:lstStyle>
            <a:lvl1pPr marL="0" indent="0" algn="ctr">
              <a:buNone/>
              <a:defRPr sz="8000">
                <a:solidFill>
                  <a:schemeClr val="bg1"/>
                </a:solidFill>
              </a:defRPr>
            </a:lvl1pPr>
          </a:lstStyle>
          <a:p>
            <a:pPr lvl="0"/>
            <a:r>
              <a:rPr lang="en-US" dirty="0"/>
              <a:t>YEARS!</a:t>
            </a:r>
          </a:p>
        </p:txBody>
      </p:sp>
      <p:sp>
        <p:nvSpPr>
          <p:cNvPr id="23" name="Rectangle 22">
            <a:extLst>
              <a:ext uri="{FF2B5EF4-FFF2-40B4-BE49-F238E27FC236}">
                <a16:creationId xmlns:a16="http://schemas.microsoft.com/office/drawing/2014/main" id="{4316A2BB-4CB9-3749-A046-965500015C0E}"/>
              </a:ext>
            </a:extLst>
          </p:cNvPr>
          <p:cNvSpPr/>
          <p:nvPr userDrawn="1"/>
        </p:nvSpPr>
        <p:spPr>
          <a:xfrm>
            <a:off x="2993571" y="315998"/>
            <a:ext cx="6204858" cy="622600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Picture Placeholder 35">
            <a:extLst>
              <a:ext uri="{FF2B5EF4-FFF2-40B4-BE49-F238E27FC236}">
                <a16:creationId xmlns:a16="http://schemas.microsoft.com/office/drawing/2014/main" id="{B72FED08-D75D-9DF5-19BD-F53652238B04}"/>
              </a:ext>
            </a:extLst>
          </p:cNvPr>
          <p:cNvSpPr>
            <a:spLocks noGrp="1"/>
          </p:cNvSpPr>
          <p:nvPr>
            <p:ph type="pic" sz="quarter" idx="20"/>
          </p:nvPr>
        </p:nvSpPr>
        <p:spPr>
          <a:xfrm rot="20524090" flipH="1">
            <a:off x="9865704" y="468578"/>
            <a:ext cx="1633274" cy="1959841"/>
          </a:xfrm>
          <a:custGeom>
            <a:avLst/>
            <a:gdLst>
              <a:gd name="connsiteX0" fmla="*/ 0 w 1633274"/>
              <a:gd name="connsiteY0" fmla="*/ 0 h 1959841"/>
              <a:gd name="connsiteX1" fmla="*/ 0 w 1633274"/>
              <a:gd name="connsiteY1" fmla="*/ 1959841 h 1959841"/>
              <a:gd name="connsiteX2" fmla="*/ 306914 w 1633274"/>
              <a:gd name="connsiteY2" fmla="*/ 1959841 h 1959841"/>
              <a:gd name="connsiteX3" fmla="*/ 1633274 w 1633274"/>
              <a:gd name="connsiteY3" fmla="*/ 1301559 h 1959841"/>
              <a:gd name="connsiteX4" fmla="*/ 1633274 w 1633274"/>
              <a:gd name="connsiteY4" fmla="*/ 0 h 1959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274" h="1959841">
                <a:moveTo>
                  <a:pt x="0" y="0"/>
                </a:moveTo>
                <a:lnTo>
                  <a:pt x="0" y="1959841"/>
                </a:lnTo>
                <a:lnTo>
                  <a:pt x="306914" y="1959841"/>
                </a:lnTo>
                <a:lnTo>
                  <a:pt x="1633274" y="1301559"/>
                </a:lnTo>
                <a:lnTo>
                  <a:pt x="1633274" y="0"/>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37" name="Picture Placeholder 19">
            <a:extLst>
              <a:ext uri="{FF2B5EF4-FFF2-40B4-BE49-F238E27FC236}">
                <a16:creationId xmlns:a16="http://schemas.microsoft.com/office/drawing/2014/main" id="{E60F4D1A-04AB-2E3D-7410-5E2227BDAE77}"/>
              </a:ext>
            </a:extLst>
          </p:cNvPr>
          <p:cNvSpPr>
            <a:spLocks noGrp="1"/>
          </p:cNvSpPr>
          <p:nvPr>
            <p:ph type="pic" sz="quarter" idx="19"/>
          </p:nvPr>
        </p:nvSpPr>
        <p:spPr>
          <a:xfrm rot="507821" flipH="1">
            <a:off x="9819026"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34" name="Picture Placeholder 33">
            <a:extLst>
              <a:ext uri="{FF2B5EF4-FFF2-40B4-BE49-F238E27FC236}">
                <a16:creationId xmlns:a16="http://schemas.microsoft.com/office/drawing/2014/main" id="{6D218EFA-F35A-C814-A266-B8FC6E54C0C8}"/>
              </a:ext>
            </a:extLst>
          </p:cNvPr>
          <p:cNvSpPr>
            <a:spLocks noGrp="1"/>
          </p:cNvSpPr>
          <p:nvPr>
            <p:ph type="pic" sz="quarter" idx="18"/>
          </p:nvPr>
        </p:nvSpPr>
        <p:spPr>
          <a:xfrm rot="21283095" flipH="1">
            <a:off x="9861530" y="4049279"/>
            <a:ext cx="1548267" cy="1959841"/>
          </a:xfrm>
          <a:custGeom>
            <a:avLst/>
            <a:gdLst>
              <a:gd name="connsiteX0" fmla="*/ 0 w 1548267"/>
              <a:gd name="connsiteY0" fmla="*/ 51265 h 1959841"/>
              <a:gd name="connsiteX1" fmla="*/ 0 w 1548267"/>
              <a:gd name="connsiteY1" fmla="*/ 1959841 h 1959841"/>
              <a:gd name="connsiteX2" fmla="*/ 1548267 w 1548267"/>
              <a:gd name="connsiteY2" fmla="*/ 1959841 h 1959841"/>
              <a:gd name="connsiteX3" fmla="*/ 1548267 w 1548267"/>
              <a:gd name="connsiteY3" fmla="*/ 0 h 1959841"/>
              <a:gd name="connsiteX4" fmla="*/ 834223 w 1548267"/>
              <a:gd name="connsiteY4" fmla="*/ 0 h 1959841"/>
              <a:gd name="connsiteX5" fmla="*/ 35266 w 1548267"/>
              <a:gd name="connsiteY5" fmla="*/ 195436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5"/>
                </a:moveTo>
                <a:lnTo>
                  <a:pt x="0" y="1959841"/>
                </a:lnTo>
                <a:lnTo>
                  <a:pt x="1548267" y="1959841"/>
                </a:lnTo>
                <a:lnTo>
                  <a:pt x="1548267" y="0"/>
                </a:lnTo>
                <a:lnTo>
                  <a:pt x="834223" y="0"/>
                </a:lnTo>
                <a:lnTo>
                  <a:pt x="35266" y="195436"/>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‹Nº›</a:t>
            </a:fld>
            <a:endParaRPr lang="en-US" dirty="0"/>
          </a:p>
        </p:txBody>
      </p:sp>
    </p:spTree>
    <p:extLst>
      <p:ext uri="{BB962C8B-B14F-4D97-AF65-F5344CB8AC3E}">
        <p14:creationId xmlns:p14="http://schemas.microsoft.com/office/powerpoint/2010/main" val="28664290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0 Yea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E396D-FF02-234E-BD81-59CECD18DEC5}"/>
              </a:ext>
            </a:extLst>
          </p:cNvPr>
          <p:cNvSpPr>
            <a:spLocks noGrp="1"/>
          </p:cNvSpPr>
          <p:nvPr>
            <p:ph type="title" hasCustomPrompt="1"/>
          </p:nvPr>
        </p:nvSpPr>
        <p:spPr>
          <a:xfrm>
            <a:off x="838200" y="616315"/>
            <a:ext cx="10515600" cy="951279"/>
          </a:xfrm>
        </p:spPr>
        <p:txBody>
          <a:bodyPr>
            <a:noAutofit/>
          </a:bodyPr>
          <a:lstStyle>
            <a:lvl1pPr algn="ctr">
              <a:defRPr sz="8000">
                <a:solidFill>
                  <a:schemeClr val="bg1"/>
                </a:solidFill>
              </a:defRPr>
            </a:lvl1pPr>
          </a:lstStyle>
          <a:p>
            <a:r>
              <a:rPr lang="en-US" dirty="0"/>
              <a:t>IT’S BEEN</a:t>
            </a:r>
          </a:p>
        </p:txBody>
      </p:sp>
      <p:sp>
        <p:nvSpPr>
          <p:cNvPr id="32" name="Picture Placeholder 31">
            <a:extLst>
              <a:ext uri="{FF2B5EF4-FFF2-40B4-BE49-F238E27FC236}">
                <a16:creationId xmlns:a16="http://schemas.microsoft.com/office/drawing/2014/main" id="{C56E9B3E-8A89-B8A2-DE8F-F1A432EA6029}"/>
              </a:ext>
            </a:extLst>
          </p:cNvPr>
          <p:cNvSpPr>
            <a:spLocks noGrp="1"/>
          </p:cNvSpPr>
          <p:nvPr>
            <p:ph type="pic" sz="quarter" idx="17"/>
          </p:nvPr>
        </p:nvSpPr>
        <p:spPr>
          <a:xfrm rot="1075910">
            <a:off x="699401" y="468578"/>
            <a:ext cx="1633274" cy="1959841"/>
          </a:xfrm>
          <a:custGeom>
            <a:avLst/>
            <a:gdLst>
              <a:gd name="connsiteX0" fmla="*/ 0 w 1633274"/>
              <a:gd name="connsiteY0" fmla="*/ 0 h 1959841"/>
              <a:gd name="connsiteX1" fmla="*/ 1633274 w 1633274"/>
              <a:gd name="connsiteY1" fmla="*/ 0 h 1959841"/>
              <a:gd name="connsiteX2" fmla="*/ 1633274 w 1633274"/>
              <a:gd name="connsiteY2" fmla="*/ 1435915 h 1959841"/>
              <a:gd name="connsiteX3" fmla="*/ 1573663 w 1633274"/>
              <a:gd name="connsiteY3" fmla="*/ 1315805 h 1959841"/>
              <a:gd name="connsiteX4" fmla="*/ 276006 w 1633274"/>
              <a:gd name="connsiteY4" fmla="*/ 1959841 h 1959841"/>
              <a:gd name="connsiteX5" fmla="*/ 0 w 1633274"/>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3274" h="1959841">
                <a:moveTo>
                  <a:pt x="0" y="0"/>
                </a:moveTo>
                <a:lnTo>
                  <a:pt x="1633274" y="0"/>
                </a:lnTo>
                <a:lnTo>
                  <a:pt x="1633274" y="1435915"/>
                </a:lnTo>
                <a:lnTo>
                  <a:pt x="1573663" y="1315805"/>
                </a:lnTo>
                <a:lnTo>
                  <a:pt x="276006"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33" name="Picture Placeholder 19">
            <a:extLst>
              <a:ext uri="{FF2B5EF4-FFF2-40B4-BE49-F238E27FC236}">
                <a16:creationId xmlns:a16="http://schemas.microsoft.com/office/drawing/2014/main" id="{5B0AAF79-2687-AB3A-592A-E6D68221ED6C}"/>
              </a:ext>
            </a:extLst>
          </p:cNvPr>
          <p:cNvSpPr>
            <a:spLocks noGrp="1"/>
          </p:cNvSpPr>
          <p:nvPr>
            <p:ph type="pic" sz="quarter" idx="16"/>
          </p:nvPr>
        </p:nvSpPr>
        <p:spPr>
          <a:xfrm rot="21092179">
            <a:off x="652723"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30" name="Picture Placeholder 29">
            <a:extLst>
              <a:ext uri="{FF2B5EF4-FFF2-40B4-BE49-F238E27FC236}">
                <a16:creationId xmlns:a16="http://schemas.microsoft.com/office/drawing/2014/main" id="{8584F2E9-1CEA-9211-19FF-067450C920DE}"/>
              </a:ext>
            </a:extLst>
          </p:cNvPr>
          <p:cNvSpPr>
            <a:spLocks noGrp="1"/>
          </p:cNvSpPr>
          <p:nvPr>
            <p:ph type="pic" sz="quarter" idx="15"/>
          </p:nvPr>
        </p:nvSpPr>
        <p:spPr>
          <a:xfrm rot="316905">
            <a:off x="695227" y="4049279"/>
            <a:ext cx="1548267" cy="1959841"/>
          </a:xfrm>
          <a:custGeom>
            <a:avLst/>
            <a:gdLst>
              <a:gd name="connsiteX0" fmla="*/ 0 w 1548267"/>
              <a:gd name="connsiteY0" fmla="*/ 51269 h 1959841"/>
              <a:gd name="connsiteX1" fmla="*/ 35265 w 1548267"/>
              <a:gd name="connsiteY1" fmla="*/ 195436 h 1959841"/>
              <a:gd name="connsiteX2" fmla="*/ 834223 w 1548267"/>
              <a:gd name="connsiteY2" fmla="*/ 0 h 1959841"/>
              <a:gd name="connsiteX3" fmla="*/ 1548267 w 1548267"/>
              <a:gd name="connsiteY3" fmla="*/ 0 h 1959841"/>
              <a:gd name="connsiteX4" fmla="*/ 1548267 w 1548267"/>
              <a:gd name="connsiteY4" fmla="*/ 1959841 h 1959841"/>
              <a:gd name="connsiteX5" fmla="*/ 0 w 1548267"/>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9"/>
                </a:moveTo>
                <a:lnTo>
                  <a:pt x="35265" y="195436"/>
                </a:lnTo>
                <a:lnTo>
                  <a:pt x="834223" y="0"/>
                </a:lnTo>
                <a:lnTo>
                  <a:pt x="1548267" y="0"/>
                </a:lnTo>
                <a:lnTo>
                  <a:pt x="1548267"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grpSp>
        <p:nvGrpSpPr>
          <p:cNvPr id="19" name="Graphic 5">
            <a:extLst>
              <a:ext uri="{FF2B5EF4-FFF2-40B4-BE49-F238E27FC236}">
                <a16:creationId xmlns:a16="http://schemas.microsoft.com/office/drawing/2014/main" id="{37C6DC56-FE22-CB5E-C6CF-C5D440EE89A1}"/>
              </a:ext>
            </a:extLst>
          </p:cNvPr>
          <p:cNvGrpSpPr/>
          <p:nvPr userDrawn="1"/>
        </p:nvGrpSpPr>
        <p:grpSpPr>
          <a:xfrm>
            <a:off x="3527891" y="1441513"/>
            <a:ext cx="5408750" cy="4244841"/>
            <a:chOff x="3527891" y="1441513"/>
            <a:chExt cx="5408750" cy="4244841"/>
          </a:xfrm>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a:outerShdw blurRad="50800" dist="50800" dir="2700000" algn="tl" rotWithShape="0">
              <a:prstClr val="black">
                <a:alpha val="40000"/>
              </a:prstClr>
            </a:outerShdw>
          </a:effectLst>
        </p:grpSpPr>
        <p:sp>
          <p:nvSpPr>
            <p:cNvPr id="21" name="Freeform 6">
              <a:extLst>
                <a:ext uri="{FF2B5EF4-FFF2-40B4-BE49-F238E27FC236}">
                  <a16:creationId xmlns:a16="http://schemas.microsoft.com/office/drawing/2014/main" id="{7F61850B-11D7-1CEA-AADC-6C6F63D4610C}"/>
                </a:ext>
              </a:extLst>
            </p:cNvPr>
            <p:cNvSpPr/>
            <p:nvPr/>
          </p:nvSpPr>
          <p:spPr>
            <a:xfrm>
              <a:off x="4130287" y="2011754"/>
              <a:ext cx="1050989" cy="2812846"/>
            </a:xfrm>
            <a:custGeom>
              <a:avLst/>
              <a:gdLst>
                <a:gd name="connsiteX0" fmla="*/ 1050989 w 1050989"/>
                <a:gd name="connsiteY0" fmla="*/ 0 h 2812846"/>
                <a:gd name="connsiteX1" fmla="*/ 1050989 w 1050989"/>
                <a:gd name="connsiteY1" fmla="*/ 2823075 h 2812846"/>
                <a:gd name="connsiteX2" fmla="*/ 420396 w 1050989"/>
                <a:gd name="connsiteY2" fmla="*/ 2823075 h 2812846"/>
                <a:gd name="connsiteX3" fmla="*/ 420396 w 1050989"/>
                <a:gd name="connsiteY3" fmla="*/ 966596 h 2812846"/>
                <a:gd name="connsiteX4" fmla="*/ 0 w 1050989"/>
                <a:gd name="connsiteY4" fmla="*/ 1050982 h 2812846"/>
                <a:gd name="connsiteX5" fmla="*/ 0 w 1050989"/>
                <a:gd name="connsiteY5" fmla="*/ 427041 h 2812846"/>
                <a:gd name="connsiteX6" fmla="*/ 161493 w 1050989"/>
                <a:gd name="connsiteY6" fmla="*/ 393799 h 2812846"/>
                <a:gd name="connsiteX7" fmla="*/ 297353 w 1050989"/>
                <a:gd name="connsiteY7" fmla="*/ 304299 h 2812846"/>
                <a:gd name="connsiteX8" fmla="*/ 387072 w 1050989"/>
                <a:gd name="connsiteY8" fmla="*/ 171328 h 2812846"/>
                <a:gd name="connsiteX9" fmla="*/ 420396 w 1050989"/>
                <a:gd name="connsiteY9" fmla="*/ 7671 h 2812846"/>
                <a:gd name="connsiteX10" fmla="*/ 420396 w 1050989"/>
                <a:gd name="connsiteY10" fmla="*/ 0 h 2812846"/>
                <a:gd name="connsiteX11" fmla="*/ 1050989 w 1050989"/>
                <a:gd name="connsiteY11" fmla="*/ 0 h 281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50989" h="2812846">
                  <a:moveTo>
                    <a:pt x="1050989" y="0"/>
                  </a:moveTo>
                  <a:lnTo>
                    <a:pt x="1050989" y="2823075"/>
                  </a:lnTo>
                  <a:lnTo>
                    <a:pt x="420396" y="2823075"/>
                  </a:lnTo>
                  <a:lnTo>
                    <a:pt x="420396" y="966596"/>
                  </a:lnTo>
                  <a:cubicBezTo>
                    <a:pt x="284536" y="1022853"/>
                    <a:pt x="143550" y="1050982"/>
                    <a:pt x="0" y="1050982"/>
                  </a:cubicBezTo>
                  <a:lnTo>
                    <a:pt x="0" y="427041"/>
                  </a:lnTo>
                  <a:cubicBezTo>
                    <a:pt x="56395" y="427041"/>
                    <a:pt x="110226" y="416813"/>
                    <a:pt x="161493" y="393799"/>
                  </a:cubicBezTo>
                  <a:cubicBezTo>
                    <a:pt x="212761" y="373342"/>
                    <a:pt x="258902" y="342656"/>
                    <a:pt x="297353" y="304299"/>
                  </a:cubicBezTo>
                  <a:cubicBezTo>
                    <a:pt x="335804" y="265942"/>
                    <a:pt x="366565" y="222471"/>
                    <a:pt x="387072" y="171328"/>
                  </a:cubicBezTo>
                  <a:cubicBezTo>
                    <a:pt x="407579" y="122742"/>
                    <a:pt x="420396" y="66485"/>
                    <a:pt x="420396" y="7671"/>
                  </a:cubicBezTo>
                  <a:lnTo>
                    <a:pt x="420396" y="0"/>
                  </a:lnTo>
                  <a:lnTo>
                    <a:pt x="1050989" y="0"/>
                  </a:lnTo>
                  <a:close/>
                </a:path>
              </a:pathLst>
            </a:custGeom>
            <a:grpFill/>
            <a:ln w="25596" cap="flat">
              <a:noFill/>
              <a:prstDash val="solid"/>
              <a:miter/>
            </a:ln>
          </p:spPr>
          <p:txBody>
            <a:bodyPr rtlCol="0" anchor="ctr"/>
            <a:lstStyle/>
            <a:p>
              <a:endParaRPr lang="en-US" dirty="0"/>
            </a:p>
          </p:txBody>
        </p:sp>
        <p:sp>
          <p:nvSpPr>
            <p:cNvPr id="24" name="Freeform 7">
              <a:extLst>
                <a:ext uri="{FF2B5EF4-FFF2-40B4-BE49-F238E27FC236}">
                  <a16:creationId xmlns:a16="http://schemas.microsoft.com/office/drawing/2014/main" id="{0E7E2556-468A-0E85-339B-1B6A2DE36A35}"/>
                </a:ext>
              </a:extLst>
            </p:cNvPr>
            <p:cNvSpPr/>
            <p:nvPr/>
          </p:nvSpPr>
          <p:spPr>
            <a:xfrm>
              <a:off x="5483757" y="2011754"/>
              <a:ext cx="2819727" cy="2812846"/>
            </a:xfrm>
            <a:custGeom>
              <a:avLst/>
              <a:gdLst>
                <a:gd name="connsiteX0" fmla="*/ 1417554 w 2819727"/>
                <a:gd name="connsiteY0" fmla="*/ 0 h 2812846"/>
                <a:gd name="connsiteX1" fmla="*/ 1966119 w 2819727"/>
                <a:gd name="connsiteY1" fmla="*/ 112514 h 2812846"/>
                <a:gd name="connsiteX2" fmla="*/ 2417276 w 2819727"/>
                <a:gd name="connsiteY2" fmla="*/ 414256 h 2812846"/>
                <a:gd name="connsiteX3" fmla="*/ 2719755 w 2819727"/>
                <a:gd name="connsiteY3" fmla="*/ 864311 h 2812846"/>
                <a:gd name="connsiteX4" fmla="*/ 2832545 w 2819727"/>
                <a:gd name="connsiteY4" fmla="*/ 1411538 h 2812846"/>
                <a:gd name="connsiteX5" fmla="*/ 2719755 w 2819727"/>
                <a:gd name="connsiteY5" fmla="*/ 1961321 h 2812846"/>
                <a:gd name="connsiteX6" fmla="*/ 2417276 w 2819727"/>
                <a:gd name="connsiteY6" fmla="*/ 2408820 h 2812846"/>
                <a:gd name="connsiteX7" fmla="*/ 1966119 w 2819727"/>
                <a:gd name="connsiteY7" fmla="*/ 2713118 h 2812846"/>
                <a:gd name="connsiteX8" fmla="*/ 1417554 w 2819727"/>
                <a:gd name="connsiteY8" fmla="*/ 2825632 h 2812846"/>
                <a:gd name="connsiteX9" fmla="*/ 866425 w 2819727"/>
                <a:gd name="connsiteY9" fmla="*/ 2713118 h 2812846"/>
                <a:gd name="connsiteX10" fmla="*/ 417832 w 2819727"/>
                <a:gd name="connsiteY10" fmla="*/ 2408820 h 2812846"/>
                <a:gd name="connsiteX11" fmla="*/ 112789 w 2819727"/>
                <a:gd name="connsiteY11" fmla="*/ 1961321 h 2812846"/>
                <a:gd name="connsiteX12" fmla="*/ 0 w 2819727"/>
                <a:gd name="connsiteY12" fmla="*/ 1411538 h 2812846"/>
                <a:gd name="connsiteX13" fmla="*/ 112789 w 2819727"/>
                <a:gd name="connsiteY13" fmla="*/ 864311 h 2812846"/>
                <a:gd name="connsiteX14" fmla="*/ 417832 w 2819727"/>
                <a:gd name="connsiteY14" fmla="*/ 414256 h 2812846"/>
                <a:gd name="connsiteX15" fmla="*/ 866425 w 2819727"/>
                <a:gd name="connsiteY15" fmla="*/ 112514 h 2812846"/>
                <a:gd name="connsiteX16" fmla="*/ 1417554 w 2819727"/>
                <a:gd name="connsiteY16" fmla="*/ 0 h 2812846"/>
                <a:gd name="connsiteX17" fmla="*/ 1417554 w 2819727"/>
                <a:gd name="connsiteY17" fmla="*/ 2194020 h 2812846"/>
                <a:gd name="connsiteX18" fmla="*/ 1722597 w 2819727"/>
                <a:gd name="connsiteY18" fmla="*/ 2132649 h 2812846"/>
                <a:gd name="connsiteX19" fmla="*/ 1973809 w 2819727"/>
                <a:gd name="connsiteY19" fmla="*/ 1963878 h 2812846"/>
                <a:gd name="connsiteX20" fmla="*/ 2140430 w 2819727"/>
                <a:gd name="connsiteY20" fmla="*/ 1713279 h 2812846"/>
                <a:gd name="connsiteX21" fmla="*/ 2201951 w 2819727"/>
                <a:gd name="connsiteY21" fmla="*/ 1408980 h 2812846"/>
                <a:gd name="connsiteX22" fmla="*/ 2140430 w 2819727"/>
                <a:gd name="connsiteY22" fmla="*/ 1107239 h 2812846"/>
                <a:gd name="connsiteX23" fmla="*/ 1973809 w 2819727"/>
                <a:gd name="connsiteY23" fmla="*/ 859197 h 2812846"/>
                <a:gd name="connsiteX24" fmla="*/ 1722597 w 2819727"/>
                <a:gd name="connsiteY24" fmla="*/ 690426 h 2812846"/>
                <a:gd name="connsiteX25" fmla="*/ 1417554 w 2819727"/>
                <a:gd name="connsiteY25" fmla="*/ 629055 h 2812846"/>
                <a:gd name="connsiteX26" fmla="*/ 1112511 w 2819727"/>
                <a:gd name="connsiteY26" fmla="*/ 690426 h 2812846"/>
                <a:gd name="connsiteX27" fmla="*/ 861299 w 2819727"/>
                <a:gd name="connsiteY27" fmla="*/ 859197 h 2812846"/>
                <a:gd name="connsiteX28" fmla="*/ 694678 w 2819727"/>
                <a:gd name="connsiteY28" fmla="*/ 1107239 h 2812846"/>
                <a:gd name="connsiteX29" fmla="*/ 633157 w 2819727"/>
                <a:gd name="connsiteY29" fmla="*/ 1408980 h 2812846"/>
                <a:gd name="connsiteX30" fmla="*/ 694678 w 2819727"/>
                <a:gd name="connsiteY30" fmla="*/ 1713279 h 2812846"/>
                <a:gd name="connsiteX31" fmla="*/ 861299 w 2819727"/>
                <a:gd name="connsiteY31" fmla="*/ 1963878 h 2812846"/>
                <a:gd name="connsiteX32" fmla="*/ 1112511 w 2819727"/>
                <a:gd name="connsiteY32" fmla="*/ 2132649 h 2812846"/>
                <a:gd name="connsiteX33" fmla="*/ 1417554 w 2819727"/>
                <a:gd name="connsiteY33" fmla="*/ 2194020 h 281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19727" h="2812846">
                  <a:moveTo>
                    <a:pt x="1417554" y="0"/>
                  </a:moveTo>
                  <a:cubicBezTo>
                    <a:pt x="1612371" y="0"/>
                    <a:pt x="1794372" y="38357"/>
                    <a:pt x="1966119" y="112514"/>
                  </a:cubicBezTo>
                  <a:cubicBezTo>
                    <a:pt x="2137866" y="186671"/>
                    <a:pt x="2286543" y="288956"/>
                    <a:pt x="2417276" y="414256"/>
                  </a:cubicBezTo>
                  <a:cubicBezTo>
                    <a:pt x="2545445" y="542112"/>
                    <a:pt x="2645417" y="692983"/>
                    <a:pt x="2719755" y="864311"/>
                  </a:cubicBezTo>
                  <a:cubicBezTo>
                    <a:pt x="2794094" y="1035639"/>
                    <a:pt x="2832545" y="1219753"/>
                    <a:pt x="2832545" y="1411538"/>
                  </a:cubicBezTo>
                  <a:cubicBezTo>
                    <a:pt x="2832545" y="1605880"/>
                    <a:pt x="2794094" y="1789993"/>
                    <a:pt x="2719755" y="1961321"/>
                  </a:cubicBezTo>
                  <a:cubicBezTo>
                    <a:pt x="2645417" y="2132649"/>
                    <a:pt x="2542882" y="2283520"/>
                    <a:pt x="2417276" y="2408820"/>
                  </a:cubicBezTo>
                  <a:cubicBezTo>
                    <a:pt x="2289106" y="2536676"/>
                    <a:pt x="2137866" y="2638962"/>
                    <a:pt x="1966119" y="2713118"/>
                  </a:cubicBezTo>
                  <a:cubicBezTo>
                    <a:pt x="1794372" y="2787275"/>
                    <a:pt x="1609808" y="2825632"/>
                    <a:pt x="1417554" y="2825632"/>
                  </a:cubicBezTo>
                  <a:cubicBezTo>
                    <a:pt x="1222736" y="2825632"/>
                    <a:pt x="1038172" y="2789832"/>
                    <a:pt x="866425" y="2713118"/>
                  </a:cubicBezTo>
                  <a:cubicBezTo>
                    <a:pt x="694678" y="2638962"/>
                    <a:pt x="543438" y="2539233"/>
                    <a:pt x="417832" y="2408820"/>
                  </a:cubicBezTo>
                  <a:cubicBezTo>
                    <a:pt x="289663" y="2280963"/>
                    <a:pt x="187127" y="2132649"/>
                    <a:pt x="112789" y="1961321"/>
                  </a:cubicBezTo>
                  <a:cubicBezTo>
                    <a:pt x="38451" y="1789993"/>
                    <a:pt x="0" y="1608437"/>
                    <a:pt x="0" y="1411538"/>
                  </a:cubicBezTo>
                  <a:cubicBezTo>
                    <a:pt x="0" y="1217195"/>
                    <a:pt x="35887" y="1035639"/>
                    <a:pt x="112789" y="864311"/>
                  </a:cubicBezTo>
                  <a:cubicBezTo>
                    <a:pt x="187127" y="692983"/>
                    <a:pt x="287099" y="544669"/>
                    <a:pt x="417832" y="414256"/>
                  </a:cubicBezTo>
                  <a:cubicBezTo>
                    <a:pt x="546002" y="286399"/>
                    <a:pt x="694678" y="186671"/>
                    <a:pt x="866425" y="112514"/>
                  </a:cubicBezTo>
                  <a:cubicBezTo>
                    <a:pt x="1038172" y="38357"/>
                    <a:pt x="1222736" y="0"/>
                    <a:pt x="1417554" y="0"/>
                  </a:cubicBezTo>
                  <a:close/>
                  <a:moveTo>
                    <a:pt x="1417554" y="2194020"/>
                  </a:moveTo>
                  <a:cubicBezTo>
                    <a:pt x="1525216" y="2194020"/>
                    <a:pt x="1627752" y="2173563"/>
                    <a:pt x="1722597" y="2132649"/>
                  </a:cubicBezTo>
                  <a:cubicBezTo>
                    <a:pt x="1820006" y="2091735"/>
                    <a:pt x="1902034" y="2035478"/>
                    <a:pt x="1973809" y="1963878"/>
                  </a:cubicBezTo>
                  <a:cubicBezTo>
                    <a:pt x="2043021" y="1892279"/>
                    <a:pt x="2099415" y="1807893"/>
                    <a:pt x="2140430" y="1713279"/>
                  </a:cubicBezTo>
                  <a:cubicBezTo>
                    <a:pt x="2181444" y="1618665"/>
                    <a:pt x="2201951" y="1516380"/>
                    <a:pt x="2201951" y="1408980"/>
                  </a:cubicBezTo>
                  <a:cubicBezTo>
                    <a:pt x="2201951" y="1301581"/>
                    <a:pt x="2181444" y="1201853"/>
                    <a:pt x="2140430" y="1107239"/>
                  </a:cubicBezTo>
                  <a:cubicBezTo>
                    <a:pt x="2099415" y="1012625"/>
                    <a:pt x="2043021" y="930797"/>
                    <a:pt x="1973809" y="859197"/>
                  </a:cubicBezTo>
                  <a:cubicBezTo>
                    <a:pt x="1902034" y="787597"/>
                    <a:pt x="1820006" y="731340"/>
                    <a:pt x="1722597" y="690426"/>
                  </a:cubicBezTo>
                  <a:cubicBezTo>
                    <a:pt x="1625188" y="649512"/>
                    <a:pt x="1525216" y="629055"/>
                    <a:pt x="1417554" y="629055"/>
                  </a:cubicBezTo>
                  <a:cubicBezTo>
                    <a:pt x="1309892" y="629055"/>
                    <a:pt x="1207356" y="649512"/>
                    <a:pt x="1112511" y="690426"/>
                  </a:cubicBezTo>
                  <a:cubicBezTo>
                    <a:pt x="1017665" y="731340"/>
                    <a:pt x="933073" y="787597"/>
                    <a:pt x="861299" y="859197"/>
                  </a:cubicBezTo>
                  <a:cubicBezTo>
                    <a:pt x="789524" y="930797"/>
                    <a:pt x="735692" y="1012625"/>
                    <a:pt x="694678" y="1107239"/>
                  </a:cubicBezTo>
                  <a:cubicBezTo>
                    <a:pt x="653664" y="1201853"/>
                    <a:pt x="633157" y="1301581"/>
                    <a:pt x="633157" y="1408980"/>
                  </a:cubicBezTo>
                  <a:cubicBezTo>
                    <a:pt x="633157" y="1516380"/>
                    <a:pt x="653664" y="1618665"/>
                    <a:pt x="694678" y="1713279"/>
                  </a:cubicBezTo>
                  <a:cubicBezTo>
                    <a:pt x="735692" y="1807893"/>
                    <a:pt x="792087" y="1892279"/>
                    <a:pt x="861299" y="1963878"/>
                  </a:cubicBezTo>
                  <a:cubicBezTo>
                    <a:pt x="930510" y="2035478"/>
                    <a:pt x="1015102" y="2091735"/>
                    <a:pt x="1112511" y="2132649"/>
                  </a:cubicBezTo>
                  <a:cubicBezTo>
                    <a:pt x="1207356" y="2173563"/>
                    <a:pt x="1309892" y="2194020"/>
                    <a:pt x="1417554" y="2194020"/>
                  </a:cubicBezTo>
                  <a:close/>
                </a:path>
              </a:pathLst>
            </a:custGeom>
            <a:grpFill/>
            <a:ln w="25596" cap="flat">
              <a:noFill/>
              <a:prstDash val="solid"/>
              <a:miter/>
            </a:ln>
          </p:spPr>
          <p:txBody>
            <a:bodyPr rtlCol="0" anchor="ctr"/>
            <a:lstStyle/>
            <a:p>
              <a:endParaRPr lang="en-US" dirty="0"/>
            </a:p>
          </p:txBody>
        </p:sp>
      </p:grpSp>
      <p:sp>
        <p:nvSpPr>
          <p:cNvPr id="25" name="Picture Placeholder 21">
            <a:extLst>
              <a:ext uri="{FF2B5EF4-FFF2-40B4-BE49-F238E27FC236}">
                <a16:creationId xmlns:a16="http://schemas.microsoft.com/office/drawing/2014/main" id="{9F0D5A37-9BF1-3838-73F9-26D2DA949FA1}"/>
              </a:ext>
            </a:extLst>
          </p:cNvPr>
          <p:cNvSpPr>
            <a:spLocks noGrp="1"/>
          </p:cNvSpPr>
          <p:nvPr>
            <p:ph type="pic" sz="quarter" idx="21"/>
          </p:nvPr>
        </p:nvSpPr>
        <p:spPr>
          <a:xfrm>
            <a:off x="6025727" y="2550284"/>
            <a:ext cx="1735785" cy="1735785"/>
          </a:xfrm>
          <a:prstGeom prst="ellipse">
            <a:avLst/>
          </a:prstGeom>
          <a:pattFill prst="pct60">
            <a:fgClr>
              <a:schemeClr val="tx1"/>
            </a:fgClr>
            <a:bgClr>
              <a:schemeClr val="bg1"/>
            </a:bgClr>
          </a:pattFill>
          <a:effectLst>
            <a:outerShdw blurRad="63500" sx="102000" sy="102000" algn="ctr" rotWithShape="0">
              <a:prstClr val="black">
                <a:alpha val="40000"/>
              </a:prstClr>
            </a:outerShdw>
          </a:effectLst>
        </p:spPr>
        <p:txBody>
          <a:bodyPr>
            <a:normAutofit/>
          </a:bodyPr>
          <a:lstStyle>
            <a:lvl1pPr marL="0" indent="0">
              <a:buNone/>
              <a:defRPr sz="14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id="{5E5EE7B5-4096-9A42-9028-7DAD94A4EC8A}"/>
              </a:ext>
            </a:extLst>
          </p:cNvPr>
          <p:cNvSpPr>
            <a:spLocks noGrp="1"/>
          </p:cNvSpPr>
          <p:nvPr>
            <p:ph type="body" sz="quarter" idx="12" hasCustomPrompt="1"/>
          </p:nvPr>
        </p:nvSpPr>
        <p:spPr>
          <a:xfrm>
            <a:off x="3076575" y="5190685"/>
            <a:ext cx="6038850" cy="1046407"/>
          </a:xfrm>
        </p:spPr>
        <p:txBody>
          <a:bodyPr>
            <a:normAutofit/>
          </a:bodyPr>
          <a:lstStyle>
            <a:lvl1pPr marL="0" indent="0" algn="ctr">
              <a:buNone/>
              <a:defRPr sz="8000">
                <a:solidFill>
                  <a:schemeClr val="bg1"/>
                </a:solidFill>
              </a:defRPr>
            </a:lvl1pPr>
          </a:lstStyle>
          <a:p>
            <a:pPr lvl="0"/>
            <a:r>
              <a:rPr lang="en-US" dirty="0"/>
              <a:t>YEARS!</a:t>
            </a:r>
          </a:p>
        </p:txBody>
      </p:sp>
      <p:sp>
        <p:nvSpPr>
          <p:cNvPr id="23" name="Rectangle 22">
            <a:extLst>
              <a:ext uri="{FF2B5EF4-FFF2-40B4-BE49-F238E27FC236}">
                <a16:creationId xmlns:a16="http://schemas.microsoft.com/office/drawing/2014/main" id="{4316A2BB-4CB9-3749-A046-965500015C0E}"/>
              </a:ext>
            </a:extLst>
          </p:cNvPr>
          <p:cNvSpPr/>
          <p:nvPr userDrawn="1"/>
        </p:nvSpPr>
        <p:spPr>
          <a:xfrm>
            <a:off x="2993571" y="315998"/>
            <a:ext cx="6204858" cy="622600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Picture Placeholder 35">
            <a:extLst>
              <a:ext uri="{FF2B5EF4-FFF2-40B4-BE49-F238E27FC236}">
                <a16:creationId xmlns:a16="http://schemas.microsoft.com/office/drawing/2014/main" id="{B72FED08-D75D-9DF5-19BD-F53652238B04}"/>
              </a:ext>
            </a:extLst>
          </p:cNvPr>
          <p:cNvSpPr>
            <a:spLocks noGrp="1"/>
          </p:cNvSpPr>
          <p:nvPr>
            <p:ph type="pic" sz="quarter" idx="20"/>
          </p:nvPr>
        </p:nvSpPr>
        <p:spPr>
          <a:xfrm rot="20524090" flipH="1">
            <a:off x="9865704" y="468578"/>
            <a:ext cx="1633274" cy="1959841"/>
          </a:xfrm>
          <a:custGeom>
            <a:avLst/>
            <a:gdLst>
              <a:gd name="connsiteX0" fmla="*/ 0 w 1633274"/>
              <a:gd name="connsiteY0" fmla="*/ 0 h 1959841"/>
              <a:gd name="connsiteX1" fmla="*/ 0 w 1633274"/>
              <a:gd name="connsiteY1" fmla="*/ 1959841 h 1959841"/>
              <a:gd name="connsiteX2" fmla="*/ 306914 w 1633274"/>
              <a:gd name="connsiteY2" fmla="*/ 1959841 h 1959841"/>
              <a:gd name="connsiteX3" fmla="*/ 1633274 w 1633274"/>
              <a:gd name="connsiteY3" fmla="*/ 1301559 h 1959841"/>
              <a:gd name="connsiteX4" fmla="*/ 1633274 w 1633274"/>
              <a:gd name="connsiteY4" fmla="*/ 0 h 1959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274" h="1959841">
                <a:moveTo>
                  <a:pt x="0" y="0"/>
                </a:moveTo>
                <a:lnTo>
                  <a:pt x="0" y="1959841"/>
                </a:lnTo>
                <a:lnTo>
                  <a:pt x="306914" y="1959841"/>
                </a:lnTo>
                <a:lnTo>
                  <a:pt x="1633274" y="1301559"/>
                </a:lnTo>
                <a:lnTo>
                  <a:pt x="1633274" y="0"/>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37" name="Picture Placeholder 19">
            <a:extLst>
              <a:ext uri="{FF2B5EF4-FFF2-40B4-BE49-F238E27FC236}">
                <a16:creationId xmlns:a16="http://schemas.microsoft.com/office/drawing/2014/main" id="{E60F4D1A-04AB-2E3D-7410-5E2227BDAE77}"/>
              </a:ext>
            </a:extLst>
          </p:cNvPr>
          <p:cNvSpPr>
            <a:spLocks noGrp="1"/>
          </p:cNvSpPr>
          <p:nvPr>
            <p:ph type="pic" sz="quarter" idx="19"/>
          </p:nvPr>
        </p:nvSpPr>
        <p:spPr>
          <a:xfrm rot="507821" flipH="1">
            <a:off x="9819026"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34" name="Picture Placeholder 33">
            <a:extLst>
              <a:ext uri="{FF2B5EF4-FFF2-40B4-BE49-F238E27FC236}">
                <a16:creationId xmlns:a16="http://schemas.microsoft.com/office/drawing/2014/main" id="{6D218EFA-F35A-C814-A266-B8FC6E54C0C8}"/>
              </a:ext>
            </a:extLst>
          </p:cNvPr>
          <p:cNvSpPr>
            <a:spLocks noGrp="1"/>
          </p:cNvSpPr>
          <p:nvPr>
            <p:ph type="pic" sz="quarter" idx="18"/>
          </p:nvPr>
        </p:nvSpPr>
        <p:spPr>
          <a:xfrm rot="21283095" flipH="1">
            <a:off x="9861530" y="4049279"/>
            <a:ext cx="1548267" cy="1959841"/>
          </a:xfrm>
          <a:custGeom>
            <a:avLst/>
            <a:gdLst>
              <a:gd name="connsiteX0" fmla="*/ 0 w 1548267"/>
              <a:gd name="connsiteY0" fmla="*/ 51265 h 1959841"/>
              <a:gd name="connsiteX1" fmla="*/ 0 w 1548267"/>
              <a:gd name="connsiteY1" fmla="*/ 1959841 h 1959841"/>
              <a:gd name="connsiteX2" fmla="*/ 1548267 w 1548267"/>
              <a:gd name="connsiteY2" fmla="*/ 1959841 h 1959841"/>
              <a:gd name="connsiteX3" fmla="*/ 1548267 w 1548267"/>
              <a:gd name="connsiteY3" fmla="*/ 0 h 1959841"/>
              <a:gd name="connsiteX4" fmla="*/ 834223 w 1548267"/>
              <a:gd name="connsiteY4" fmla="*/ 0 h 1959841"/>
              <a:gd name="connsiteX5" fmla="*/ 35266 w 1548267"/>
              <a:gd name="connsiteY5" fmla="*/ 195436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5"/>
                </a:moveTo>
                <a:lnTo>
                  <a:pt x="0" y="1959841"/>
                </a:lnTo>
                <a:lnTo>
                  <a:pt x="1548267" y="1959841"/>
                </a:lnTo>
                <a:lnTo>
                  <a:pt x="1548267" y="0"/>
                </a:lnTo>
                <a:lnTo>
                  <a:pt x="834223" y="0"/>
                </a:lnTo>
                <a:lnTo>
                  <a:pt x="35266" y="195436"/>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‹Nº›</a:t>
            </a:fld>
            <a:endParaRPr lang="en-US" dirty="0"/>
          </a:p>
        </p:txBody>
      </p:sp>
    </p:spTree>
    <p:extLst>
      <p:ext uri="{BB962C8B-B14F-4D97-AF65-F5344CB8AC3E}">
        <p14:creationId xmlns:p14="http://schemas.microsoft.com/office/powerpoint/2010/main" val="33944145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416040" y="4434840"/>
            <a:ext cx="4941771" cy="1122202"/>
          </a:xfrm>
        </p:spPr>
        <p:txBody>
          <a:bodyPr anchor="b">
            <a:noAutofit/>
          </a:bodyPr>
          <a:lstStyle>
            <a:lvl1pPr algn="l">
              <a:defRPr sz="3600" spc="150" baseline="0"/>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416041" y="5586890"/>
            <a:ext cx="4941770" cy="396660"/>
          </a:xfrm>
        </p:spPr>
        <p:txBody>
          <a:bodyPr>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Graphic 7">
            <a:extLst>
              <a:ext uri="{FF2B5EF4-FFF2-40B4-BE49-F238E27FC236}">
                <a16:creationId xmlns:a16="http://schemas.microsoft.com/office/drawing/2014/main" id="{A04F1E16-9A84-4D0E-9706-79C396AF6A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999199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Clic para editar título</a:t>
            </a:r>
            <a:endParaRPr lang="en-US" dirty="0"/>
          </a:p>
        </p:txBody>
      </p:sp>
      <p:sp>
        <p:nvSpPr>
          <p:cNvPr id="3" name="Date Placeholder 2"/>
          <p:cNvSpPr>
            <a:spLocks noGrp="1"/>
          </p:cNvSpPr>
          <p:nvPr>
            <p:ph type="dt" sz="half" idx="10"/>
          </p:nvPr>
        </p:nvSpPr>
        <p:spPr/>
        <p:txBody>
          <a:bodyPr/>
          <a:lstStyle/>
          <a:p>
            <a:fld id="{09C90755-3AA3-4F68-873E-621280FE98ED}" type="datetimeFigureOut">
              <a:rPr lang="es-MX" smtClean="0"/>
              <a:pPr/>
              <a:t>25/04/2024</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0C20AD1E-7094-465E-850B-6C124A46C497}" type="slidenum">
              <a:rPr lang="es-MX" smtClean="0"/>
              <a:pPr/>
              <a:t>‹Nº›</a:t>
            </a:fld>
            <a:endParaRPr lang="es-MX"/>
          </a:p>
        </p:txBody>
      </p:sp>
    </p:spTree>
    <p:extLst>
      <p:ext uri="{BB962C8B-B14F-4D97-AF65-F5344CB8AC3E}">
        <p14:creationId xmlns:p14="http://schemas.microsoft.com/office/powerpoint/2010/main" val="18495540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Agenda">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514C6BF-376E-43E8-881D-2E767426990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8301" r="28341" b="23071"/>
          <a:stretch/>
        </p:blipFill>
        <p:spPr>
          <a:xfrm>
            <a:off x="5488815" y="0"/>
            <a:ext cx="6703185" cy="6858000"/>
          </a:xfrm>
          <a:prstGeom prst="rect">
            <a:avLst/>
          </a:prstGeom>
        </p:spPr>
      </p:pic>
      <p:sp>
        <p:nvSpPr>
          <p:cNvPr id="2" name="Title 1">
            <a:extLst>
              <a:ext uri="{FF2B5EF4-FFF2-40B4-BE49-F238E27FC236}">
                <a16:creationId xmlns:a16="http://schemas.microsoft.com/office/drawing/2014/main" id="{3F0A9B92-C2D0-466A-A680-A35832C452B3}"/>
              </a:ext>
            </a:extLst>
          </p:cNvPr>
          <p:cNvSpPr>
            <a:spLocks noGrp="1"/>
          </p:cNvSpPr>
          <p:nvPr>
            <p:ph type="title" hasCustomPrompt="1"/>
          </p:nvPr>
        </p:nvSpPr>
        <p:spPr>
          <a:xfrm>
            <a:off x="1333500" y="1020445"/>
            <a:ext cx="2895600" cy="1325563"/>
          </a:xfrm>
        </p:spPr>
        <p:txBody>
          <a:bodyPr anchor="b">
            <a:normAutofit/>
          </a:bodyPr>
          <a:lstStyle>
            <a:lvl1pPr>
              <a:defRPr sz="2800" spc="150" baseline="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DA41CE6-5A88-4C5C-B2A4-6A5D2153B16F}"/>
              </a:ext>
            </a:extLst>
          </p:cNvPr>
          <p:cNvSpPr>
            <a:spLocks noGrp="1"/>
          </p:cNvSpPr>
          <p:nvPr>
            <p:ph idx="1"/>
          </p:nvPr>
        </p:nvSpPr>
        <p:spPr>
          <a:xfrm>
            <a:off x="1333500" y="2924175"/>
            <a:ext cx="2895600" cy="2519363"/>
          </a:xfrm>
        </p:spPr>
        <p:txBody>
          <a:bodyPr>
            <a:normAutofit/>
          </a:bodyPr>
          <a:lstStyle>
            <a:lvl1pPr marL="0" indent="0">
              <a:lnSpc>
                <a:spcPct val="150000"/>
              </a:lnSpc>
              <a:buNone/>
              <a:defRPr sz="1400">
                <a:solidFill>
                  <a:schemeClr val="bg1"/>
                </a:solidFill>
              </a:defRPr>
            </a:lvl1pPr>
            <a:lvl2pPr marL="457200" indent="0">
              <a:lnSpc>
                <a:spcPct val="150000"/>
              </a:lnSpc>
              <a:buNone/>
              <a:defRPr sz="1400">
                <a:solidFill>
                  <a:schemeClr val="bg1"/>
                </a:solidFill>
              </a:defRPr>
            </a:lvl2pPr>
            <a:lvl3pPr marL="914400" indent="0">
              <a:lnSpc>
                <a:spcPct val="150000"/>
              </a:lnSpc>
              <a:buNone/>
              <a:defRPr sz="1400">
                <a:solidFill>
                  <a:schemeClr val="bg1"/>
                </a:solidFill>
              </a:defRPr>
            </a:lvl3pPr>
            <a:lvl4pPr marL="1371600" indent="0">
              <a:lnSpc>
                <a:spcPct val="150000"/>
              </a:lnSpc>
              <a:buNone/>
              <a:defRPr sz="1400">
                <a:solidFill>
                  <a:schemeClr val="bg1"/>
                </a:solidFill>
              </a:defRPr>
            </a:lvl4pPr>
            <a:lvl5pPr marL="1828800" indent="0">
              <a:lnSpc>
                <a:spcPct val="150000"/>
              </a:lnSpc>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F5093-3C53-4152-B8FE-0522E0795269}"/>
              </a:ext>
            </a:extLst>
          </p:cNvPr>
          <p:cNvSpPr>
            <a:spLocks noGrp="1"/>
          </p:cNvSpPr>
          <p:nvPr>
            <p:ph type="dt" sz="half" idx="10"/>
          </p:nvPr>
        </p:nvSpPr>
        <p:spPr>
          <a:xfrm>
            <a:off x="1333500" y="6356350"/>
            <a:ext cx="985157" cy="365125"/>
          </a:xfrm>
        </p:spPr>
        <p:txBody>
          <a:bodyPr/>
          <a:lstStyle>
            <a:lvl1pPr>
              <a:defRPr sz="900"/>
            </a:lvl1pPr>
          </a:lstStyle>
          <a:p>
            <a:r>
              <a:rPr lang="en-US" dirty="0"/>
              <a:t>20XX</a:t>
            </a:r>
          </a:p>
        </p:txBody>
      </p:sp>
      <p:sp>
        <p:nvSpPr>
          <p:cNvPr id="5" name="Footer Placeholder 4">
            <a:extLst>
              <a:ext uri="{FF2B5EF4-FFF2-40B4-BE49-F238E27FC236}">
                <a16:creationId xmlns:a16="http://schemas.microsoft.com/office/drawing/2014/main" id="{7727F11D-8AF8-44D6-A48B-D8C7779B8B08}"/>
              </a:ext>
            </a:extLst>
          </p:cNvPr>
          <p:cNvSpPr>
            <a:spLocks noGrp="1"/>
          </p:cNvSpPr>
          <p:nvPr>
            <p:ph type="ftr" sz="quarter" idx="11"/>
          </p:nvPr>
        </p:nvSpPr>
        <p:spPr>
          <a:xfrm>
            <a:off x="2669886" y="6356349"/>
            <a:ext cx="2482842" cy="365125"/>
          </a:xfrm>
        </p:spPr>
        <p:txBody>
          <a:bodyPr/>
          <a:lstStyle>
            <a:lvl1pPr>
              <a:defRPr sz="900"/>
            </a:lvl1pPr>
          </a:lstStyle>
          <a:p>
            <a:r>
              <a:rPr lang="en-US" dirty="0"/>
              <a:t>PRESENTATION TITLE</a:t>
            </a:r>
          </a:p>
        </p:txBody>
      </p:sp>
      <p:sp>
        <p:nvSpPr>
          <p:cNvPr id="6" name="Slide Number Placeholder 5">
            <a:extLst>
              <a:ext uri="{FF2B5EF4-FFF2-40B4-BE49-F238E27FC236}">
                <a16:creationId xmlns:a16="http://schemas.microsoft.com/office/drawing/2014/main" id="{658C0879-6B0F-4AF6-A997-EC61DA8964AE}"/>
              </a:ext>
            </a:extLst>
          </p:cNvPr>
          <p:cNvSpPr>
            <a:spLocks noGrp="1"/>
          </p:cNvSpPr>
          <p:nvPr>
            <p:ph type="sldNum" sz="quarter" idx="12"/>
          </p:nvPr>
        </p:nvSpPr>
        <p:spPr>
          <a:xfrm>
            <a:off x="5536305" y="6356350"/>
            <a:ext cx="987552" cy="365125"/>
          </a:xfrm>
        </p:spPr>
        <p:txBody>
          <a:bodyPr/>
          <a:lstStyle>
            <a:lvl1pPr>
              <a:defRPr sz="900"/>
            </a:lvl1pPr>
          </a:lstStyle>
          <a:p>
            <a:fld id="{A49DFD55-3C28-40EF-9E31-A92D2E4017FF}" type="slidenum">
              <a:rPr lang="en-US" smtClean="0"/>
              <a:pPr/>
              <a:t>‹Nº›</a:t>
            </a:fld>
            <a:endParaRPr lang="en-US" dirty="0"/>
          </a:p>
        </p:txBody>
      </p:sp>
    </p:spTree>
    <p:extLst>
      <p:ext uri="{BB962C8B-B14F-4D97-AF65-F5344CB8AC3E}">
        <p14:creationId xmlns:p14="http://schemas.microsoft.com/office/powerpoint/2010/main" val="28467492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362075" y="1671639"/>
            <a:ext cx="5111750"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1362075" y="3660774"/>
            <a:ext cx="5111750" cy="1525588"/>
          </a:xfrm>
        </p:spPr>
        <p:txBody>
          <a:bodyPr>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11EBF9-6826-475B-8079-C11128991BAE}"/>
              </a:ext>
            </a:extLst>
          </p:cNvPr>
          <p:cNvSpPr>
            <a:spLocks noGrp="1"/>
          </p:cNvSpPr>
          <p:nvPr>
            <p:ph type="dt" sz="half" idx="10"/>
          </p:nvPr>
        </p:nvSpPr>
        <p:spPr>
          <a:xfrm>
            <a:off x="838200" y="6356350"/>
            <a:ext cx="1219200" cy="365125"/>
          </a:xfrm>
        </p:spPr>
        <p:txBody>
          <a:bodyPr/>
          <a:lstStyle>
            <a:lvl1pPr>
              <a:defRPr sz="900"/>
            </a:lvl1pPr>
          </a:lstStyle>
          <a:p>
            <a:r>
              <a:rPr lang="en-US" dirty="0"/>
              <a:t>20XX</a:t>
            </a:r>
          </a:p>
        </p:txBody>
      </p:sp>
      <p:sp>
        <p:nvSpPr>
          <p:cNvPr id="5" name="Footer Placeholder 4">
            <a:extLst>
              <a:ext uri="{FF2B5EF4-FFF2-40B4-BE49-F238E27FC236}">
                <a16:creationId xmlns:a16="http://schemas.microsoft.com/office/drawing/2014/main" id="{3FB726A3-DF54-47D2-8C3A-34FD43A19E8E}"/>
              </a:ext>
            </a:extLst>
          </p:cNvPr>
          <p:cNvSpPr>
            <a:spLocks noGrp="1"/>
          </p:cNvSpPr>
          <p:nvPr>
            <p:ph type="ftr" sz="quarter" idx="11"/>
          </p:nvPr>
        </p:nvSpPr>
        <p:spPr>
          <a:xfrm>
            <a:off x="2463800" y="6356350"/>
            <a:ext cx="3479800" cy="365125"/>
          </a:xfrm>
        </p:spPr>
        <p:txBody>
          <a:bodyPr/>
          <a:lstStyle>
            <a:lvl1pPr>
              <a:defRPr sz="900"/>
            </a:lvl1pPr>
          </a:lstStyle>
          <a:p>
            <a:r>
              <a:rPr lang="en-US" dirty="0"/>
              <a:t>PRESENTATION TITLE</a:t>
            </a:r>
          </a:p>
        </p:txBody>
      </p:sp>
      <p:sp>
        <p:nvSpPr>
          <p:cNvPr id="6" name="Slide Number Placeholder 5">
            <a:extLst>
              <a:ext uri="{FF2B5EF4-FFF2-40B4-BE49-F238E27FC236}">
                <a16:creationId xmlns:a16="http://schemas.microsoft.com/office/drawing/2014/main" id="{D0CD125A-4493-4967-9146-841D0EF3BC63}"/>
              </a:ext>
            </a:extLst>
          </p:cNvPr>
          <p:cNvSpPr>
            <a:spLocks noGrp="1"/>
          </p:cNvSpPr>
          <p:nvPr>
            <p:ph type="sldNum" sz="quarter" idx="12"/>
          </p:nvPr>
        </p:nvSpPr>
        <p:spPr/>
        <p:txBody>
          <a:bodyPr/>
          <a:lstStyle>
            <a:lvl1pPr>
              <a:defRPr sz="900"/>
            </a:lvl1pPr>
          </a:lstStyle>
          <a:p>
            <a:fld id="{A49DFD55-3C28-40EF-9E31-A92D2E4017FF}" type="slidenum">
              <a:rPr lang="en-US" smtClean="0"/>
              <a:pPr/>
              <a:t>‹Nº›</a:t>
            </a:fld>
            <a:endParaRPr lang="en-US" dirty="0"/>
          </a:p>
        </p:txBody>
      </p:sp>
      <p:grpSp>
        <p:nvGrpSpPr>
          <p:cNvPr id="7" name="Group 6">
            <a:extLst>
              <a:ext uri="{FF2B5EF4-FFF2-40B4-BE49-F238E27FC236}">
                <a16:creationId xmlns:a16="http://schemas.microsoft.com/office/drawing/2014/main" id="{D7A1CF8B-3479-49A3-A30E-2F2ECE962075}"/>
              </a:ext>
            </a:extLst>
          </p:cNvPr>
          <p:cNvGrpSpPr/>
          <p:nvPr userDrawn="1"/>
        </p:nvGrpSpPr>
        <p:grpSpPr>
          <a:xfrm>
            <a:off x="6953250" y="-25401"/>
            <a:ext cx="5238750" cy="6902451"/>
            <a:chOff x="6953250" y="-25401"/>
            <a:chExt cx="5238750" cy="6902451"/>
          </a:xfrm>
        </p:grpSpPr>
        <p:cxnSp>
          <p:nvCxnSpPr>
            <p:cNvPr id="14" name="Straight Connector 13">
              <a:extLst>
                <a:ext uri="{FF2B5EF4-FFF2-40B4-BE49-F238E27FC236}">
                  <a16:creationId xmlns:a16="http://schemas.microsoft.com/office/drawing/2014/main" id="{49FBD260-5143-4B12-B9F8-33E48D548909}"/>
                </a:ext>
              </a:extLst>
            </p:cNvPr>
            <p:cNvCxnSpPr/>
            <p:nvPr userDrawn="1"/>
          </p:nvCxnSpPr>
          <p:spPr>
            <a:xfrm>
              <a:off x="9096375" y="1497012"/>
              <a:ext cx="3095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7F08D6-2CA7-4A5A-BE34-07113DCA535D}"/>
                </a:ext>
              </a:extLst>
            </p:cNvPr>
            <p:cNvCxnSpPr/>
            <p:nvPr userDrawn="1"/>
          </p:nvCxnSpPr>
          <p:spPr>
            <a:xfrm flipH="1">
              <a:off x="6953250" y="-25401"/>
              <a:ext cx="3790950" cy="6902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956876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Section Brea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2148840"/>
            <a:ext cx="4179570" cy="1715531"/>
          </a:xfrm>
        </p:spPr>
        <p:txBody>
          <a:bodyPr anchor="b">
            <a:noAutofit/>
          </a:bodyPr>
          <a:lstStyle>
            <a:lvl1pPr algn="l">
              <a:defRPr sz="3600" spc="15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991350" y="3962003"/>
            <a:ext cx="4179570" cy="365125"/>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Graphic 4">
            <a:extLst>
              <a:ext uri="{FF2B5EF4-FFF2-40B4-BE49-F238E27FC236}">
                <a16:creationId xmlns:a16="http://schemas.microsoft.com/office/drawing/2014/main" id="{F05D2CCB-CCFC-4A8A-ADA9-C1E4D13B96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828675"/>
            <a:ext cx="5876925" cy="5200650"/>
          </a:xfrm>
          <a:prstGeom prst="rect">
            <a:avLst/>
          </a:prstGeom>
        </p:spPr>
      </p:pic>
    </p:spTree>
    <p:extLst>
      <p:ext uri="{BB962C8B-B14F-4D97-AF65-F5344CB8AC3E}">
        <p14:creationId xmlns:p14="http://schemas.microsoft.com/office/powerpoint/2010/main" val="11721611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‹Nº›</a:t>
            </a:fld>
            <a:endParaRPr lang="en-US" dirty="0"/>
          </a:p>
        </p:txBody>
      </p:sp>
      <p:sp>
        <p:nvSpPr>
          <p:cNvPr id="7" name="Chart Placeholder 6">
            <a:extLst>
              <a:ext uri="{FF2B5EF4-FFF2-40B4-BE49-F238E27FC236}">
                <a16:creationId xmlns:a16="http://schemas.microsoft.com/office/drawing/2014/main" id="{08AF2DB4-A973-4307-B59C-6058A138835C}"/>
              </a:ext>
            </a:extLst>
          </p:cNvPr>
          <p:cNvSpPr>
            <a:spLocks noGrp="1"/>
          </p:cNvSpPr>
          <p:nvPr>
            <p:ph type="chart" sz="quarter" idx="13"/>
          </p:nvPr>
        </p:nvSpPr>
        <p:spPr>
          <a:xfrm>
            <a:off x="838200" y="2111608"/>
            <a:ext cx="10515600" cy="3744912"/>
          </a:xfrm>
        </p:spPr>
        <p:txBody>
          <a:bodyPr/>
          <a:lstStyle/>
          <a:p>
            <a:r>
              <a:rPr lang="en-US"/>
              <a:t>Click icon to add chart</a:t>
            </a:r>
            <a:endParaRPr lang="en-US" dirty="0"/>
          </a:p>
        </p:txBody>
      </p:sp>
    </p:spTree>
    <p:extLst>
      <p:ext uri="{BB962C8B-B14F-4D97-AF65-F5344CB8AC3E}">
        <p14:creationId xmlns:p14="http://schemas.microsoft.com/office/powerpoint/2010/main" val="36178441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ab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838200" y="2111381"/>
            <a:ext cx="10515600" cy="3744913"/>
          </a:xfrm>
        </p:spPr>
        <p:txBody>
          <a:bodyPr/>
          <a:lstStyle/>
          <a:p>
            <a:r>
              <a:rPr lang="en-US"/>
              <a:t>Click icon to add table</a:t>
            </a:r>
            <a:endParaRPr lang="en-US" dirty="0"/>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‹Nº›</a:t>
            </a:fld>
            <a:endParaRPr lang="en-US" dirty="0"/>
          </a:p>
        </p:txBody>
      </p:sp>
    </p:spTree>
    <p:extLst>
      <p:ext uri="{BB962C8B-B14F-4D97-AF65-F5344CB8AC3E}">
        <p14:creationId xmlns:p14="http://schemas.microsoft.com/office/powerpoint/2010/main" val="3280703797"/>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EE644D4-F9A4-4237-BD5C-4B97ABA9337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581650" cy="6858000"/>
          </a:xfrm>
          <a:prstGeom prst="rect">
            <a:avLst/>
          </a:prstGeom>
        </p:spPr>
      </p:pic>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4657724" y="2809875"/>
            <a:ext cx="6696075" cy="1909763"/>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10" name="Subtitle 2">
            <a:extLst>
              <a:ext uri="{FF2B5EF4-FFF2-40B4-BE49-F238E27FC236}">
                <a16:creationId xmlns:a16="http://schemas.microsoft.com/office/drawing/2014/main" id="{104828DA-5EC5-4A00-9A7B-CD9668EF24D1}"/>
              </a:ext>
            </a:extLst>
          </p:cNvPr>
          <p:cNvSpPr>
            <a:spLocks noGrp="1"/>
          </p:cNvSpPr>
          <p:nvPr>
            <p:ph type="subTitle" idx="1"/>
          </p:nvPr>
        </p:nvSpPr>
        <p:spPr>
          <a:xfrm>
            <a:off x="4657725" y="5028803"/>
            <a:ext cx="6696074" cy="365125"/>
          </a:xfrm>
        </p:spPr>
        <p:txBody>
          <a:bodyPr anchor="b">
            <a:normAutofit/>
          </a:bodyPr>
          <a:lstStyle>
            <a:lvl1pPr marL="0" indent="0" algn="l">
              <a:buNone/>
              <a:defRPr sz="16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Date Placeholder 2">
            <a:extLst>
              <a:ext uri="{FF2B5EF4-FFF2-40B4-BE49-F238E27FC236}">
                <a16:creationId xmlns:a16="http://schemas.microsoft.com/office/drawing/2014/main" id="{D9303E9A-96BC-4283-A6E1-5948AEB119F4}"/>
              </a:ext>
            </a:extLst>
          </p:cNvPr>
          <p:cNvSpPr>
            <a:spLocks noGrp="1"/>
          </p:cNvSpPr>
          <p:nvPr>
            <p:ph type="dt" sz="half" idx="10"/>
          </p:nvPr>
        </p:nvSpPr>
        <p:spPr>
          <a:xfrm>
            <a:off x="4676774" y="6356350"/>
            <a:ext cx="1695450" cy="365125"/>
          </a:xfrm>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45A19C49-052B-4D3E-B227-1D787463CE96}"/>
              </a:ext>
            </a:extLst>
          </p:cNvPr>
          <p:cNvSpPr>
            <a:spLocks noGrp="1"/>
          </p:cNvSpPr>
          <p:nvPr>
            <p:ph type="ftr" sz="quarter" idx="11"/>
          </p:nvPr>
        </p:nvSpPr>
        <p:spPr>
          <a:xfrm>
            <a:off x="6743699" y="6356350"/>
            <a:ext cx="2543175" cy="365125"/>
          </a:xfrm>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4E5E724A-95F0-41B6-A77E-EDD067272C27}"/>
              </a:ext>
            </a:extLst>
          </p:cNvPr>
          <p:cNvSpPr>
            <a:spLocks noGrp="1"/>
          </p:cNvSpPr>
          <p:nvPr>
            <p:ph type="sldNum" sz="quarter" idx="12"/>
          </p:nvPr>
        </p:nvSpPr>
        <p:spPr>
          <a:xfrm>
            <a:off x="9658350" y="6356350"/>
            <a:ext cx="1695450" cy="365125"/>
          </a:xfrm>
        </p:spPr>
        <p:txBody>
          <a:bodyPr/>
          <a:lstStyle>
            <a:lvl1pPr>
              <a:defRPr sz="900"/>
            </a:lvl1pPr>
          </a:lstStyle>
          <a:p>
            <a:fld id="{A49DFD55-3C28-40EF-9E31-A92D2E4017FF}" type="slidenum">
              <a:rPr lang="en-US" smtClean="0"/>
              <a:pPr/>
              <a:t>‹Nº›</a:t>
            </a:fld>
            <a:endParaRPr lang="en-US" dirty="0"/>
          </a:p>
        </p:txBody>
      </p:sp>
      <p:cxnSp>
        <p:nvCxnSpPr>
          <p:cNvPr id="9" name="Straight Connector 8">
            <a:extLst>
              <a:ext uri="{FF2B5EF4-FFF2-40B4-BE49-F238E27FC236}">
                <a16:creationId xmlns:a16="http://schemas.microsoft.com/office/drawing/2014/main" id="{BDAC7E4E-FE06-4E90-8107-6B543E5515ED}"/>
              </a:ext>
              <a:ext uri="{C183D7F6-B498-43B3-948B-1728B52AA6E4}">
                <adec:decorative xmlns:adec="http://schemas.microsoft.com/office/drawing/2017/decorative" val="1"/>
              </a:ext>
            </a:extLst>
          </p:cNvPr>
          <p:cNvCxnSpPr/>
          <p:nvPr userDrawn="1"/>
        </p:nvCxnSpPr>
        <p:spPr>
          <a:xfrm flipV="1">
            <a:off x="2209800" y="0"/>
            <a:ext cx="243840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11236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am Slide 4 Peop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487181" y="2886074"/>
            <a:ext cx="1845511" cy="1845511"/>
          </a:xfrm>
          <a:solidFill>
            <a:schemeClr val="bg1">
              <a:lumMod val="95000"/>
            </a:schemeClr>
          </a:solidFill>
        </p:spPr>
        <p:txBody>
          <a:bodyPr/>
          <a:lstStyle/>
          <a:p>
            <a:r>
              <a:rPr lang="en-US"/>
              <a:t>Click icon to add picture</a:t>
            </a:r>
            <a:endParaRPr lang="en-US" dirty="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28568" y="5084524"/>
            <a:ext cx="2317707"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487181" y="5464114"/>
            <a:ext cx="1845511"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3836914" y="2886074"/>
            <a:ext cx="1845511" cy="1845511"/>
          </a:xfrm>
          <a:solidFill>
            <a:schemeClr val="bg1">
              <a:lumMod val="95000"/>
            </a:schemeClr>
          </a:solidFill>
        </p:spPr>
        <p:txBody>
          <a:bodyPr/>
          <a:lstStyle/>
          <a:p>
            <a:r>
              <a:rPr lang="en-US"/>
              <a:t>Click icon to add picture</a:t>
            </a:r>
            <a:endParaRPr lang="en-US" dirty="0"/>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578300" y="5084524"/>
            <a:ext cx="2330816"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36913" y="5478796"/>
            <a:ext cx="1855949"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6327578" y="2886074"/>
            <a:ext cx="1845511" cy="1845511"/>
          </a:xfrm>
          <a:solidFill>
            <a:schemeClr val="bg1">
              <a:lumMod val="95000"/>
            </a:schemeClr>
          </a:solidFill>
        </p:spPr>
        <p:txBody>
          <a:bodyPr/>
          <a:lstStyle/>
          <a:p>
            <a:pPr lvl="1"/>
            <a:r>
              <a:rPr lang="en-US"/>
              <a:t>Click icon to add picture</a:t>
            </a:r>
            <a:endParaRPr lang="en-US" dirty="0"/>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068964" y="5084524"/>
            <a:ext cx="2317707"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327577" y="5478796"/>
            <a:ext cx="1845511"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8747458" y="2886074"/>
            <a:ext cx="1845511" cy="1845511"/>
          </a:xfrm>
          <a:solidFill>
            <a:schemeClr val="bg1">
              <a:lumMod val="95000"/>
            </a:schemeClr>
          </a:solidFill>
        </p:spPr>
        <p:txBody>
          <a:bodyPr/>
          <a:lstStyle/>
          <a:p>
            <a:r>
              <a:rPr lang="en-US"/>
              <a:t>Click icon to add picture</a:t>
            </a:r>
            <a:endParaRPr lang="en-US" dirty="0"/>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488845" y="5084524"/>
            <a:ext cx="2317706"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7458" y="5464114"/>
            <a:ext cx="1845510"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‹Nº›</a:t>
            </a:fld>
            <a:endParaRPr lang="en-US" dirty="0"/>
          </a:p>
        </p:txBody>
      </p:sp>
      <p:grpSp>
        <p:nvGrpSpPr>
          <p:cNvPr id="4" name="Group 3">
            <a:extLst>
              <a:ext uri="{FF2B5EF4-FFF2-40B4-BE49-F238E27FC236}">
                <a16:creationId xmlns:a16="http://schemas.microsoft.com/office/drawing/2014/main" id="{73C911F2-9041-416A-B83C-F23B354E063B}"/>
              </a:ext>
              <a:ext uri="{C183D7F6-B498-43B3-948B-1728B52AA6E4}">
                <adec:decorative xmlns:adec="http://schemas.microsoft.com/office/drawing/2017/decorative" val="1"/>
              </a:ext>
            </a:extLst>
          </p:cNvPr>
          <p:cNvGrpSpPr/>
          <p:nvPr userDrawn="1"/>
        </p:nvGrpSpPr>
        <p:grpSpPr>
          <a:xfrm>
            <a:off x="7334250" y="0"/>
            <a:ext cx="4857750" cy="1724025"/>
            <a:chOff x="7334250" y="0"/>
            <a:chExt cx="4857750" cy="1724025"/>
          </a:xfrm>
        </p:grpSpPr>
        <p:cxnSp>
          <p:nvCxnSpPr>
            <p:cNvPr id="10" name="Straight Connector 9">
              <a:extLst>
                <a:ext uri="{FF2B5EF4-FFF2-40B4-BE49-F238E27FC236}">
                  <a16:creationId xmlns:a16="http://schemas.microsoft.com/office/drawing/2014/main" id="{4E4B72DA-52CB-4D39-A342-8857B4D959B2}"/>
                </a:ext>
              </a:extLst>
            </p:cNvPr>
            <p:cNvCxnSpPr/>
            <p:nvPr userDrawn="1"/>
          </p:nvCxnSpPr>
          <p:spPr>
            <a:xfrm flipH="1" flipV="1">
              <a:off x="7334250" y="0"/>
              <a:ext cx="485775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1D9BCDA-DFB7-41A4-A7C7-CEE86CEDCBE5}"/>
                </a:ext>
              </a:extLst>
            </p:cNvPr>
            <p:cNvCxnSpPr>
              <a:cxnSpLocks/>
            </p:cNvCxnSpPr>
            <p:nvPr userDrawn="1"/>
          </p:nvCxnSpPr>
          <p:spPr>
            <a:xfrm>
              <a:off x="11487150" y="0"/>
              <a:ext cx="704850" cy="1724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76557624"/>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am Slide 8 People">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7AAB93-862D-455E-9E73-3D0DAEFDEDB4}"/>
              </a:ext>
              <a:ext uri="{C183D7F6-B498-43B3-948B-1728B52AA6E4}">
                <adec:decorative xmlns:adec="http://schemas.microsoft.com/office/drawing/2017/decorative" val="1"/>
              </a:ext>
            </a:extLst>
          </p:cNvPr>
          <p:cNvGrpSpPr/>
          <p:nvPr userDrawn="1"/>
        </p:nvGrpSpPr>
        <p:grpSpPr>
          <a:xfrm>
            <a:off x="0" y="473953"/>
            <a:ext cx="12192000" cy="5621336"/>
            <a:chOff x="0" y="473953"/>
            <a:chExt cx="12192000" cy="5621336"/>
          </a:xfrm>
        </p:grpSpPr>
        <p:pic>
          <p:nvPicPr>
            <p:cNvPr id="13" name="Graphic 12">
              <a:extLst>
                <a:ext uri="{FF2B5EF4-FFF2-40B4-BE49-F238E27FC236}">
                  <a16:creationId xmlns:a16="http://schemas.microsoft.com/office/drawing/2014/main" id="{B0DFD584-E5CF-41EF-B51E-679CE22DDF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73953"/>
              <a:ext cx="2057400" cy="1647825"/>
            </a:xfrm>
            <a:prstGeom prst="rect">
              <a:avLst/>
            </a:prstGeom>
          </p:spPr>
        </p:pic>
        <p:pic>
          <p:nvPicPr>
            <p:cNvPr id="14" name="Graphic 13">
              <a:extLst>
                <a:ext uri="{FF2B5EF4-FFF2-40B4-BE49-F238E27FC236}">
                  <a16:creationId xmlns:a16="http://schemas.microsoft.com/office/drawing/2014/main" id="{E5C02DDF-25A6-42C7-9525-F279CE2095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49000" y="5180889"/>
              <a:ext cx="1143000" cy="914400"/>
            </a:xfrm>
            <a:prstGeom prst="rect">
              <a:avLst/>
            </a:prstGeom>
          </p:spPr>
        </p:pic>
      </p:grpSp>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877176" y="2428875"/>
            <a:ext cx="1066800" cy="1066800"/>
          </a:xfrm>
          <a:solidFill>
            <a:schemeClr val="tx1"/>
          </a:solidFill>
        </p:spPr>
        <p:txBody>
          <a:bodyPr>
            <a:normAutofit/>
          </a:bodyPr>
          <a:lstStyle>
            <a:lvl1pPr marL="0" indent="0" algn="l">
              <a:lnSpc>
                <a:spcPct val="100000"/>
              </a:lnSpc>
              <a:buFont typeface="Arial" panose="020B0604020202020204" pitchFamily="34" charset="0"/>
              <a:buNone/>
              <a:defRPr sz="900">
                <a:solidFill>
                  <a:sysClr val="windowText" lastClr="000000"/>
                </a:solidFill>
              </a:defRPr>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500168"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500168" y="3809747"/>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4226270"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849262"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49262" y="3809747"/>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32" name="Picture Placeholder 10">
            <a:extLst>
              <a:ext uri="{FF2B5EF4-FFF2-40B4-BE49-F238E27FC236}">
                <a16:creationId xmlns:a16="http://schemas.microsoft.com/office/drawing/2014/main" id="{1938DB4D-239F-4E8E-8802-0470B0131189}"/>
              </a:ext>
            </a:extLst>
          </p:cNvPr>
          <p:cNvSpPr>
            <a:spLocks noGrp="1"/>
          </p:cNvSpPr>
          <p:nvPr>
            <p:ph type="pic" sz="quarter" idx="37"/>
          </p:nvPr>
        </p:nvSpPr>
        <p:spPr>
          <a:xfrm>
            <a:off x="6655584"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198355" y="3654378"/>
            <a:ext cx="2105135"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095999" y="3809747"/>
            <a:ext cx="2299855"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9136814"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759806"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4480" y="3809747"/>
            <a:ext cx="1844126"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5" name="Picture Placeholder 10">
            <a:extLst>
              <a:ext uri="{FF2B5EF4-FFF2-40B4-BE49-F238E27FC236}">
                <a16:creationId xmlns:a16="http://schemas.microsoft.com/office/drawing/2014/main" id="{1EBAEB1D-A7F9-4F90-B642-4277D3802BAB}"/>
              </a:ext>
            </a:extLst>
          </p:cNvPr>
          <p:cNvSpPr>
            <a:spLocks noGrp="1"/>
          </p:cNvSpPr>
          <p:nvPr>
            <p:ph type="pic" sz="quarter" idx="26"/>
          </p:nvPr>
        </p:nvSpPr>
        <p:spPr>
          <a:xfrm>
            <a:off x="1877176"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54" name="Text Placeholder 2">
            <a:extLst>
              <a:ext uri="{FF2B5EF4-FFF2-40B4-BE49-F238E27FC236}">
                <a16:creationId xmlns:a16="http://schemas.microsoft.com/office/drawing/2014/main" id="{22930C5B-603C-494E-A467-8B394D01D406}"/>
              </a:ext>
            </a:extLst>
          </p:cNvPr>
          <p:cNvSpPr>
            <a:spLocks noGrp="1"/>
          </p:cNvSpPr>
          <p:nvPr>
            <p:ph type="body" idx="25" hasCustomPrompt="1"/>
          </p:nvPr>
        </p:nvSpPr>
        <p:spPr>
          <a:xfrm>
            <a:off x="1500168"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2" name="Text Placeholder 2">
            <a:extLst>
              <a:ext uri="{FF2B5EF4-FFF2-40B4-BE49-F238E27FC236}">
                <a16:creationId xmlns:a16="http://schemas.microsoft.com/office/drawing/2014/main" id="{540C455F-A23B-493F-B95E-AB485D91DA6A}"/>
              </a:ext>
            </a:extLst>
          </p:cNvPr>
          <p:cNvSpPr>
            <a:spLocks noGrp="1"/>
          </p:cNvSpPr>
          <p:nvPr>
            <p:ph type="body" idx="33" hasCustomPrompt="1"/>
          </p:nvPr>
        </p:nvSpPr>
        <p:spPr>
          <a:xfrm>
            <a:off x="1500168" y="5668583"/>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6" name="Picture Placeholder 10">
            <a:extLst>
              <a:ext uri="{FF2B5EF4-FFF2-40B4-BE49-F238E27FC236}">
                <a16:creationId xmlns:a16="http://schemas.microsoft.com/office/drawing/2014/main" id="{9461A69E-14C8-4325-89AF-D4257C1C05BA}"/>
              </a:ext>
            </a:extLst>
          </p:cNvPr>
          <p:cNvSpPr>
            <a:spLocks noGrp="1"/>
          </p:cNvSpPr>
          <p:nvPr>
            <p:ph type="pic" sz="quarter" idx="27"/>
          </p:nvPr>
        </p:nvSpPr>
        <p:spPr>
          <a:xfrm>
            <a:off x="4226270"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59" name="Text Placeholder 2">
            <a:extLst>
              <a:ext uri="{FF2B5EF4-FFF2-40B4-BE49-F238E27FC236}">
                <a16:creationId xmlns:a16="http://schemas.microsoft.com/office/drawing/2014/main" id="{6D1C374C-DAF7-40EF-B279-4EC7A2AFE6A2}"/>
              </a:ext>
            </a:extLst>
          </p:cNvPr>
          <p:cNvSpPr>
            <a:spLocks noGrp="1"/>
          </p:cNvSpPr>
          <p:nvPr>
            <p:ph type="body" idx="30" hasCustomPrompt="1"/>
          </p:nvPr>
        </p:nvSpPr>
        <p:spPr>
          <a:xfrm>
            <a:off x="3849262"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3" name="Text Placeholder 2">
            <a:extLst>
              <a:ext uri="{FF2B5EF4-FFF2-40B4-BE49-F238E27FC236}">
                <a16:creationId xmlns:a16="http://schemas.microsoft.com/office/drawing/2014/main" id="{421FF438-E4E8-4643-BCB3-4A1C12429042}"/>
              </a:ext>
            </a:extLst>
          </p:cNvPr>
          <p:cNvSpPr>
            <a:spLocks noGrp="1"/>
          </p:cNvSpPr>
          <p:nvPr>
            <p:ph type="body" idx="34" hasCustomPrompt="1"/>
          </p:nvPr>
        </p:nvSpPr>
        <p:spPr>
          <a:xfrm>
            <a:off x="3849262" y="5668583"/>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3" name="Picture Placeholder 10">
            <a:extLst>
              <a:ext uri="{FF2B5EF4-FFF2-40B4-BE49-F238E27FC236}">
                <a16:creationId xmlns:a16="http://schemas.microsoft.com/office/drawing/2014/main" id="{E029C5CA-EDDA-4BF9-9051-8B09E98EE1E2}"/>
              </a:ext>
            </a:extLst>
          </p:cNvPr>
          <p:cNvSpPr>
            <a:spLocks noGrp="1"/>
          </p:cNvSpPr>
          <p:nvPr>
            <p:ph type="pic" sz="quarter" idx="38"/>
          </p:nvPr>
        </p:nvSpPr>
        <p:spPr>
          <a:xfrm>
            <a:off x="6655584"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60" name="Text Placeholder 2">
            <a:extLst>
              <a:ext uri="{FF2B5EF4-FFF2-40B4-BE49-F238E27FC236}">
                <a16:creationId xmlns:a16="http://schemas.microsoft.com/office/drawing/2014/main" id="{D4FEDD19-A7BA-45BB-93A0-F1E896C9F26D}"/>
              </a:ext>
            </a:extLst>
          </p:cNvPr>
          <p:cNvSpPr>
            <a:spLocks noGrp="1"/>
          </p:cNvSpPr>
          <p:nvPr>
            <p:ph type="body" idx="31" hasCustomPrompt="1"/>
          </p:nvPr>
        </p:nvSpPr>
        <p:spPr>
          <a:xfrm>
            <a:off x="6339926"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4" name="Text Placeholder 2">
            <a:extLst>
              <a:ext uri="{FF2B5EF4-FFF2-40B4-BE49-F238E27FC236}">
                <a16:creationId xmlns:a16="http://schemas.microsoft.com/office/drawing/2014/main" id="{A12F0175-7AEE-46B1-9590-D4A427680DC7}"/>
              </a:ext>
            </a:extLst>
          </p:cNvPr>
          <p:cNvSpPr>
            <a:spLocks noGrp="1"/>
          </p:cNvSpPr>
          <p:nvPr>
            <p:ph type="body" idx="35" hasCustomPrompt="1"/>
          </p:nvPr>
        </p:nvSpPr>
        <p:spPr>
          <a:xfrm>
            <a:off x="6339926" y="5668583"/>
            <a:ext cx="1813474"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58" name="Picture Placeholder 10">
            <a:extLst>
              <a:ext uri="{FF2B5EF4-FFF2-40B4-BE49-F238E27FC236}">
                <a16:creationId xmlns:a16="http://schemas.microsoft.com/office/drawing/2014/main" id="{622ED9F4-EB9B-4588-8501-BFECB846EE73}"/>
              </a:ext>
            </a:extLst>
          </p:cNvPr>
          <p:cNvSpPr>
            <a:spLocks noGrp="1"/>
          </p:cNvSpPr>
          <p:nvPr>
            <p:ph type="pic" sz="quarter" idx="29"/>
          </p:nvPr>
        </p:nvSpPr>
        <p:spPr>
          <a:xfrm>
            <a:off x="9136814"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61" name="Text Placeholder 2">
            <a:extLst>
              <a:ext uri="{FF2B5EF4-FFF2-40B4-BE49-F238E27FC236}">
                <a16:creationId xmlns:a16="http://schemas.microsoft.com/office/drawing/2014/main" id="{5026D39F-46AB-4680-9A52-F367344A3531}"/>
              </a:ext>
            </a:extLst>
          </p:cNvPr>
          <p:cNvSpPr>
            <a:spLocks noGrp="1"/>
          </p:cNvSpPr>
          <p:nvPr>
            <p:ph type="body" idx="32" hasCustomPrompt="1"/>
          </p:nvPr>
        </p:nvSpPr>
        <p:spPr>
          <a:xfrm>
            <a:off x="8759806"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5" name="Text Placeholder 2">
            <a:extLst>
              <a:ext uri="{FF2B5EF4-FFF2-40B4-BE49-F238E27FC236}">
                <a16:creationId xmlns:a16="http://schemas.microsoft.com/office/drawing/2014/main" id="{04E11FE2-6320-4E8C-A5B3-8104AF329ADA}"/>
              </a:ext>
            </a:extLst>
          </p:cNvPr>
          <p:cNvSpPr>
            <a:spLocks noGrp="1"/>
          </p:cNvSpPr>
          <p:nvPr>
            <p:ph type="body" idx="36" hasCustomPrompt="1"/>
          </p:nvPr>
        </p:nvSpPr>
        <p:spPr>
          <a:xfrm>
            <a:off x="8744480" y="5668583"/>
            <a:ext cx="1844126"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solidFill>
                  <a:srgbClr val="898989"/>
                </a:solidFill>
              </a:defRPr>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solidFill>
                  <a:srgbClr val="898989"/>
                </a:solidFill>
              </a:defRPr>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solidFill>
                  <a:srgbClr val="898989"/>
                </a:solidFill>
              </a:defRPr>
            </a:lvl1pPr>
          </a:lstStyle>
          <a:p>
            <a:fld id="{A49DFD55-3C28-40EF-9E31-A92D2E4017FF}" type="slidenum">
              <a:rPr lang="en-US" smtClean="0"/>
              <a:pPr/>
              <a:t>‹Nº›</a:t>
            </a:fld>
            <a:endParaRPr lang="en-US" dirty="0"/>
          </a:p>
        </p:txBody>
      </p:sp>
    </p:spTree>
    <p:extLst>
      <p:ext uri="{BB962C8B-B14F-4D97-AF65-F5344CB8AC3E}">
        <p14:creationId xmlns:p14="http://schemas.microsoft.com/office/powerpoint/2010/main" val="3467186714"/>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mart Art">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786F69D-D4FA-4075-A7EC-8D31A184F630}"/>
              </a:ext>
              <a:ext uri="{C183D7F6-B498-43B3-948B-1728B52AA6E4}">
                <adec:decorative xmlns:adec="http://schemas.microsoft.com/office/drawing/2017/decorative" val="1"/>
              </a:ext>
            </a:extLst>
          </p:cNvPr>
          <p:cNvGrpSpPr/>
          <p:nvPr userDrawn="1"/>
        </p:nvGrpSpPr>
        <p:grpSpPr>
          <a:xfrm>
            <a:off x="0" y="0"/>
            <a:ext cx="2590800" cy="1027906"/>
            <a:chOff x="0" y="0"/>
            <a:chExt cx="2590800" cy="1027906"/>
          </a:xfrm>
        </p:grpSpPr>
        <p:cxnSp>
          <p:nvCxnSpPr>
            <p:cNvPr id="10" name="Straight Connector 9">
              <a:extLst>
                <a:ext uri="{FF2B5EF4-FFF2-40B4-BE49-F238E27FC236}">
                  <a16:creationId xmlns:a16="http://schemas.microsoft.com/office/drawing/2014/main" id="{66988B2D-0240-4256-8268-4B9FF1E72363}"/>
                </a:ext>
              </a:extLst>
            </p:cNvPr>
            <p:cNvCxnSpPr>
              <a:cxnSpLocks/>
            </p:cNvCxnSpPr>
            <p:nvPr userDrawn="1"/>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EEAAE1-3D04-41C3-B2D2-B3BEF34C3B27}"/>
                </a:ext>
              </a:extLst>
            </p:cNvPr>
            <p:cNvCxnSpPr>
              <a:cxnSpLocks/>
            </p:cNvCxnSpPr>
            <p:nvPr userDrawn="1"/>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7" name="SmartArt Placeholder 6">
            <a:extLst>
              <a:ext uri="{FF2B5EF4-FFF2-40B4-BE49-F238E27FC236}">
                <a16:creationId xmlns:a16="http://schemas.microsoft.com/office/drawing/2014/main" id="{156CA116-0F6E-4EE9-B34F-03BA07161A7A}"/>
              </a:ext>
            </a:extLst>
          </p:cNvPr>
          <p:cNvSpPr>
            <a:spLocks noGrp="1"/>
          </p:cNvSpPr>
          <p:nvPr>
            <p:ph type="dgm" sz="quarter" idx="15"/>
          </p:nvPr>
        </p:nvSpPr>
        <p:spPr>
          <a:xfrm>
            <a:off x="838200" y="2111375"/>
            <a:ext cx="10515600" cy="3744913"/>
          </a:xfrm>
        </p:spPr>
        <p:txBody>
          <a:bodyPr/>
          <a:lstStyle/>
          <a:p>
            <a:r>
              <a:rPr lang="en-US"/>
              <a:t>Click icon to add SmartArt graphic</a:t>
            </a:r>
            <a:endParaRPr lang="en-US" dirty="0"/>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‹Nº›</a:t>
            </a:fld>
            <a:endParaRPr lang="en-US" dirty="0"/>
          </a:p>
        </p:txBody>
      </p:sp>
    </p:spTree>
    <p:extLst>
      <p:ext uri="{BB962C8B-B14F-4D97-AF65-F5344CB8AC3E}">
        <p14:creationId xmlns:p14="http://schemas.microsoft.com/office/powerpoint/2010/main" val="2450042979"/>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2" name="Graphic 10">
            <a:extLst>
              <a:ext uri="{FF2B5EF4-FFF2-40B4-BE49-F238E27FC236}">
                <a16:creationId xmlns:a16="http://schemas.microsoft.com/office/drawing/2014/main" id="{9D2AF524-D4B4-4A3A-9CE4-EDAFE1D5A37B}"/>
              </a:ext>
              <a:ext uri="{C183D7F6-B498-43B3-948B-1728B52AA6E4}">
                <adec:decorative xmlns:adec="http://schemas.microsoft.com/office/drawing/2017/decorative" val="1"/>
              </a:ext>
            </a:extLst>
          </p:cNvPr>
          <p:cNvSpPr/>
          <p:nvPr/>
        </p:nvSpPr>
        <p:spPr>
          <a:xfrm>
            <a:off x="2113884" y="0"/>
            <a:ext cx="10078116" cy="6858000"/>
          </a:xfrm>
          <a:custGeom>
            <a:avLst/>
            <a:gdLst>
              <a:gd name="connsiteX0" fmla="*/ 3793236 w 10078116"/>
              <a:gd name="connsiteY0" fmla="*/ 6858000 h 6858000"/>
              <a:gd name="connsiteX1" fmla="*/ 0 w 10078116"/>
              <a:gd name="connsiteY1" fmla="*/ 0 h 6858000"/>
              <a:gd name="connsiteX2" fmla="*/ 10078116 w 10078116"/>
              <a:gd name="connsiteY2" fmla="*/ 0 h 6858000"/>
              <a:gd name="connsiteX3" fmla="*/ 10078116 w 1007811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078116" h="6858000">
                <a:moveTo>
                  <a:pt x="3793236" y="6858000"/>
                </a:moveTo>
                <a:lnTo>
                  <a:pt x="0" y="0"/>
                </a:lnTo>
                <a:lnTo>
                  <a:pt x="10078116" y="0"/>
                </a:lnTo>
                <a:lnTo>
                  <a:pt x="10078116" y="6858000"/>
                </a:lnTo>
                <a:close/>
              </a:path>
            </a:pathLst>
          </a:custGeom>
          <a:solidFill>
            <a:schemeClr val="accent1"/>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E3987A5-99A6-4B33-BAAF-53159635382E}"/>
              </a:ext>
            </a:extLst>
          </p:cNvPr>
          <p:cNvSpPr>
            <a:spLocks noGrp="1"/>
          </p:cNvSpPr>
          <p:nvPr>
            <p:ph type="title" hasCustomPrompt="1"/>
          </p:nvPr>
        </p:nvSpPr>
        <p:spPr>
          <a:xfrm>
            <a:off x="838200" y="5509419"/>
            <a:ext cx="4082142" cy="585788"/>
          </a:xfrm>
        </p:spPr>
        <p:txBody>
          <a:bodyPr>
            <a:normAutofit/>
          </a:bodyPr>
          <a:lstStyle>
            <a:lvl1pPr>
              <a:defRPr lang="en-US" sz="2800" kern="1200" spc="150" baseline="0" dirty="0">
                <a:solidFill>
                  <a:schemeClr val="tx1"/>
                </a:solidFill>
                <a:latin typeface="+mj-lt"/>
                <a:ea typeface="+mj-ea"/>
                <a:cs typeface="+mj-cs"/>
              </a:defRPr>
            </a:lvl1pPr>
          </a:lstStyle>
          <a:p>
            <a:r>
              <a:rPr lang="en-US"/>
              <a:t>CLICK TO EDIT TITLE</a:t>
            </a:r>
          </a:p>
        </p:txBody>
      </p:sp>
      <p:sp>
        <p:nvSpPr>
          <p:cNvPr id="16" name="Text Placeholder 15">
            <a:extLst>
              <a:ext uri="{FF2B5EF4-FFF2-40B4-BE49-F238E27FC236}">
                <a16:creationId xmlns:a16="http://schemas.microsoft.com/office/drawing/2014/main" id="{3BABF6CA-407C-4BF0-8234-1321A676E756}"/>
              </a:ext>
            </a:extLst>
          </p:cNvPr>
          <p:cNvSpPr>
            <a:spLocks noGrp="1"/>
          </p:cNvSpPr>
          <p:nvPr>
            <p:ph type="body" sz="quarter" idx="13"/>
          </p:nvPr>
        </p:nvSpPr>
        <p:spPr>
          <a:xfrm>
            <a:off x="166074" y="1507772"/>
            <a:ext cx="2141764" cy="514350"/>
          </a:xfrm>
        </p:spPr>
        <p:txBody>
          <a:bodyPr anchor="ctr">
            <a:normAutofit/>
          </a:bodyPr>
          <a:lstStyle>
            <a:lvl1pPr marL="0" indent="0" algn="r">
              <a:buNone/>
              <a:defRPr sz="2000"/>
            </a:lvl1pPr>
          </a:lstStyle>
          <a:p>
            <a:pPr lvl="0"/>
            <a:r>
              <a:rPr lang="en-US"/>
              <a:t>Click to edit Master text styles</a:t>
            </a:r>
          </a:p>
        </p:txBody>
      </p:sp>
      <p:sp>
        <p:nvSpPr>
          <p:cNvPr id="17" name="Text Placeholder 15">
            <a:extLst>
              <a:ext uri="{FF2B5EF4-FFF2-40B4-BE49-F238E27FC236}">
                <a16:creationId xmlns:a16="http://schemas.microsoft.com/office/drawing/2014/main" id="{76D8129B-5B68-421C-968C-3663C86EFC7C}"/>
              </a:ext>
            </a:extLst>
          </p:cNvPr>
          <p:cNvSpPr>
            <a:spLocks noGrp="1"/>
          </p:cNvSpPr>
          <p:nvPr>
            <p:ph type="body" sz="quarter" idx="14"/>
          </p:nvPr>
        </p:nvSpPr>
        <p:spPr>
          <a:xfrm>
            <a:off x="732131" y="2584097"/>
            <a:ext cx="2141764" cy="514350"/>
          </a:xfrm>
        </p:spPr>
        <p:txBody>
          <a:bodyPr anchor="ctr">
            <a:normAutofit/>
          </a:bodyPr>
          <a:lstStyle>
            <a:lvl1pPr marL="0" indent="0" algn="r">
              <a:buNone/>
              <a:defRPr sz="2000"/>
            </a:lvl1pPr>
          </a:lstStyle>
          <a:p>
            <a:pPr lvl="0"/>
            <a:r>
              <a:rPr lang="en-US"/>
              <a:t>Click to edit Master text styles</a:t>
            </a:r>
          </a:p>
        </p:txBody>
      </p:sp>
      <p:sp>
        <p:nvSpPr>
          <p:cNvPr id="18" name="Text Placeholder 15">
            <a:extLst>
              <a:ext uri="{FF2B5EF4-FFF2-40B4-BE49-F238E27FC236}">
                <a16:creationId xmlns:a16="http://schemas.microsoft.com/office/drawing/2014/main" id="{6C741DCA-8EBD-44F5-9D38-E938A628ADCD}"/>
              </a:ext>
            </a:extLst>
          </p:cNvPr>
          <p:cNvSpPr>
            <a:spLocks noGrp="1"/>
          </p:cNvSpPr>
          <p:nvPr>
            <p:ph type="body" sz="quarter" idx="15"/>
          </p:nvPr>
        </p:nvSpPr>
        <p:spPr>
          <a:xfrm>
            <a:off x="1338556" y="3660422"/>
            <a:ext cx="2141764" cy="514350"/>
          </a:xfrm>
        </p:spPr>
        <p:txBody>
          <a:bodyPr anchor="ctr">
            <a:normAutofit/>
          </a:bodyPr>
          <a:lstStyle>
            <a:lvl1pPr marL="0" indent="0" algn="r">
              <a:buNone/>
              <a:defRPr sz="2000"/>
            </a:lvl1pPr>
          </a:lstStyle>
          <a:p>
            <a:pPr lvl="0"/>
            <a:r>
              <a:rPr lang="en-US"/>
              <a:t>Click to edit Master text styles</a:t>
            </a:r>
          </a:p>
        </p:txBody>
      </p:sp>
      <p:sp>
        <p:nvSpPr>
          <p:cNvPr id="19" name="Text Placeholder 15">
            <a:extLst>
              <a:ext uri="{FF2B5EF4-FFF2-40B4-BE49-F238E27FC236}">
                <a16:creationId xmlns:a16="http://schemas.microsoft.com/office/drawing/2014/main" id="{5C43C6B1-A1BD-4A90-8B4B-F361C1BEDD26}"/>
              </a:ext>
            </a:extLst>
          </p:cNvPr>
          <p:cNvSpPr>
            <a:spLocks noGrp="1"/>
          </p:cNvSpPr>
          <p:nvPr>
            <p:ph type="body" sz="quarter" idx="16"/>
          </p:nvPr>
        </p:nvSpPr>
        <p:spPr>
          <a:xfrm>
            <a:off x="1922756" y="4736748"/>
            <a:ext cx="2141764" cy="514350"/>
          </a:xfrm>
        </p:spPr>
        <p:txBody>
          <a:bodyPr anchor="ctr">
            <a:normAutofit/>
          </a:bodyPr>
          <a:lstStyle>
            <a:lvl1pPr marL="0" indent="0" algn="r">
              <a:buNone/>
              <a:defRPr sz="2000"/>
            </a:lvl1pPr>
          </a:lstStyle>
          <a:p>
            <a:pPr lvl="0"/>
            <a:r>
              <a:rPr lang="en-US"/>
              <a:t>Click to edit Master text styles</a:t>
            </a:r>
          </a:p>
        </p:txBody>
      </p:sp>
      <p:sp>
        <p:nvSpPr>
          <p:cNvPr id="34" name="Text Placeholder 15">
            <a:extLst>
              <a:ext uri="{FF2B5EF4-FFF2-40B4-BE49-F238E27FC236}">
                <a16:creationId xmlns:a16="http://schemas.microsoft.com/office/drawing/2014/main" id="{0C66E1BD-33F0-4B94-BF94-CD4698F85C3D}"/>
              </a:ext>
            </a:extLst>
          </p:cNvPr>
          <p:cNvSpPr>
            <a:spLocks noGrp="1"/>
          </p:cNvSpPr>
          <p:nvPr>
            <p:ph type="body" sz="quarter" idx="17" hasCustomPrompt="1"/>
          </p:nvPr>
        </p:nvSpPr>
        <p:spPr>
          <a:xfrm>
            <a:off x="4401536" y="1613528"/>
            <a:ext cx="5102680" cy="1010842"/>
          </a:xfrm>
        </p:spPr>
        <p:txBody>
          <a:bodyPr anchor="t">
            <a:normAutofit/>
          </a:bodyPr>
          <a:lstStyle>
            <a:lvl1pPr marL="0" indent="0" algn="l">
              <a:lnSpc>
                <a:spcPct val="100000"/>
              </a:lnSpc>
              <a:buNone/>
              <a:defRPr sz="1400" spc="50" baseline="0"/>
            </a:lvl1pPr>
          </a:lstStyle>
          <a:p>
            <a:pPr lvl="0"/>
            <a:r>
              <a:rPr lang="en-US" dirty="0"/>
              <a:t>Click to edit master text style</a:t>
            </a:r>
          </a:p>
        </p:txBody>
      </p:sp>
      <p:sp>
        <p:nvSpPr>
          <p:cNvPr id="35" name="Text Placeholder 15">
            <a:extLst>
              <a:ext uri="{FF2B5EF4-FFF2-40B4-BE49-F238E27FC236}">
                <a16:creationId xmlns:a16="http://schemas.microsoft.com/office/drawing/2014/main" id="{2D4661B1-6559-407A-9AEC-A46A0570AE8F}"/>
              </a:ext>
            </a:extLst>
          </p:cNvPr>
          <p:cNvSpPr>
            <a:spLocks noGrp="1"/>
          </p:cNvSpPr>
          <p:nvPr>
            <p:ph type="body" sz="quarter" idx="18" hasCustomPrompt="1"/>
          </p:nvPr>
        </p:nvSpPr>
        <p:spPr>
          <a:xfrm>
            <a:off x="4986029" y="2682564"/>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6" name="Text Placeholder 15">
            <a:extLst>
              <a:ext uri="{FF2B5EF4-FFF2-40B4-BE49-F238E27FC236}">
                <a16:creationId xmlns:a16="http://schemas.microsoft.com/office/drawing/2014/main" id="{DCC983F7-6A25-42C0-811C-EA32138C5B80}"/>
              </a:ext>
            </a:extLst>
          </p:cNvPr>
          <p:cNvSpPr>
            <a:spLocks noGrp="1"/>
          </p:cNvSpPr>
          <p:nvPr>
            <p:ph type="body" sz="quarter" idx="19" hasCustomPrompt="1"/>
          </p:nvPr>
        </p:nvSpPr>
        <p:spPr>
          <a:xfrm>
            <a:off x="5576938" y="3755394"/>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7" name="Text Placeholder 15">
            <a:extLst>
              <a:ext uri="{FF2B5EF4-FFF2-40B4-BE49-F238E27FC236}">
                <a16:creationId xmlns:a16="http://schemas.microsoft.com/office/drawing/2014/main" id="{E83DA0EB-27DD-416A-8DA5-4AFDC8587E5C}"/>
              </a:ext>
            </a:extLst>
          </p:cNvPr>
          <p:cNvSpPr>
            <a:spLocks noGrp="1"/>
          </p:cNvSpPr>
          <p:nvPr>
            <p:ph type="body" sz="quarter" idx="20" hasCustomPrompt="1"/>
          </p:nvPr>
        </p:nvSpPr>
        <p:spPr>
          <a:xfrm>
            <a:off x="6175280" y="4824430"/>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5" name="Date Placeholder 4">
            <a:extLst>
              <a:ext uri="{FF2B5EF4-FFF2-40B4-BE49-F238E27FC236}">
                <a16:creationId xmlns:a16="http://schemas.microsoft.com/office/drawing/2014/main" id="{874DC36F-5D3E-439D-80B5-32633FC34434}"/>
              </a:ext>
            </a:extLst>
          </p:cNvPr>
          <p:cNvSpPr>
            <a:spLocks noGrp="1"/>
          </p:cNvSpPr>
          <p:nvPr>
            <p:ph type="dt" sz="half" idx="10"/>
          </p:nvPr>
        </p:nvSpPr>
        <p:spPr/>
        <p:txBody>
          <a:bodyPr/>
          <a:lstStyle>
            <a:lvl1pPr>
              <a:defRPr sz="900">
                <a:solidFill>
                  <a:srgbClr val="898989"/>
                </a:solidFill>
              </a:defRPr>
            </a:lvl1pPr>
          </a:lstStyle>
          <a:p>
            <a:r>
              <a:rPr lang="en-US" dirty="0"/>
              <a:t>20XX</a:t>
            </a:r>
          </a:p>
        </p:txBody>
      </p:sp>
      <p:sp>
        <p:nvSpPr>
          <p:cNvPr id="6" name="Footer Placeholder 5">
            <a:extLst>
              <a:ext uri="{FF2B5EF4-FFF2-40B4-BE49-F238E27FC236}">
                <a16:creationId xmlns:a16="http://schemas.microsoft.com/office/drawing/2014/main" id="{6C710A8A-CEC9-4787-A745-C28DD965F7DD}"/>
              </a:ext>
            </a:extLst>
          </p:cNvPr>
          <p:cNvSpPr>
            <a:spLocks noGrp="1"/>
          </p:cNvSpPr>
          <p:nvPr>
            <p:ph type="ftr" sz="quarter" idx="11"/>
          </p:nvPr>
        </p:nvSpPr>
        <p:spPr>
          <a:xfrm>
            <a:off x="6749143" y="6356350"/>
            <a:ext cx="3775981" cy="365125"/>
          </a:xfrm>
        </p:spPr>
        <p:txBody>
          <a:bodyPr/>
          <a:lstStyle>
            <a:lvl1pPr>
              <a:defRPr sz="900"/>
            </a:lvl1pPr>
          </a:lstStyle>
          <a:p>
            <a:r>
              <a:rPr lang="en-US" dirty="0"/>
              <a:t>PRESENTATION TITLE</a:t>
            </a:r>
          </a:p>
        </p:txBody>
      </p:sp>
      <p:sp>
        <p:nvSpPr>
          <p:cNvPr id="7" name="Slide Number Placeholder 6">
            <a:extLst>
              <a:ext uri="{FF2B5EF4-FFF2-40B4-BE49-F238E27FC236}">
                <a16:creationId xmlns:a16="http://schemas.microsoft.com/office/drawing/2014/main" id="{4162BD04-8F01-472A-9456-4702A2218BB5}"/>
              </a:ext>
            </a:extLst>
          </p:cNvPr>
          <p:cNvSpPr>
            <a:spLocks noGrp="1"/>
          </p:cNvSpPr>
          <p:nvPr>
            <p:ph type="sldNum" sz="quarter" idx="12"/>
          </p:nvPr>
        </p:nvSpPr>
        <p:spPr>
          <a:xfrm>
            <a:off x="10810874" y="6356350"/>
            <a:ext cx="542925" cy="365125"/>
          </a:xfrm>
        </p:spPr>
        <p:txBody>
          <a:bodyPr/>
          <a:lstStyle>
            <a:lvl1pPr>
              <a:defRPr sz="900"/>
            </a:lvl1pPr>
          </a:lstStyle>
          <a:p>
            <a:fld id="{A49DFD55-3C28-40EF-9E31-A92D2E4017FF}" type="slidenum">
              <a:rPr lang="en-US" smtClean="0"/>
              <a:pPr/>
              <a:t>‹Nº›</a:t>
            </a:fld>
            <a:endParaRPr lang="en-US" dirty="0"/>
          </a:p>
        </p:txBody>
      </p:sp>
      <p:cxnSp>
        <p:nvCxnSpPr>
          <p:cNvPr id="3" name="Straight Connector 2">
            <a:extLst>
              <a:ext uri="{FF2B5EF4-FFF2-40B4-BE49-F238E27FC236}">
                <a16:creationId xmlns:a16="http://schemas.microsoft.com/office/drawing/2014/main" id="{D3795F91-C721-4363-956D-756673AE7957}"/>
              </a:ext>
              <a:ext uri="{C183D7F6-B498-43B3-948B-1728B52AA6E4}">
                <adec:decorative xmlns:adec="http://schemas.microsoft.com/office/drawing/2017/decorative" val="1"/>
              </a:ext>
            </a:extLst>
          </p:cNvPr>
          <p:cNvCxnSpPr>
            <a:cxnSpLocks/>
          </p:cNvCxnSpPr>
          <p:nvPr userDrawn="1"/>
        </p:nvCxnSpPr>
        <p:spPr>
          <a:xfrm>
            <a:off x="4353515" y="502393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4" name="Straight Connector 3">
            <a:extLst>
              <a:ext uri="{FF2B5EF4-FFF2-40B4-BE49-F238E27FC236}">
                <a16:creationId xmlns:a16="http://schemas.microsoft.com/office/drawing/2014/main" id="{8AC14461-E27D-413D-B31A-47B74646AF25}"/>
              </a:ext>
              <a:ext uri="{C183D7F6-B498-43B3-948B-1728B52AA6E4}">
                <adec:decorative xmlns:adec="http://schemas.microsoft.com/office/drawing/2017/decorative" val="1"/>
              </a:ext>
            </a:extLst>
          </p:cNvPr>
          <p:cNvCxnSpPr>
            <a:cxnSpLocks/>
          </p:cNvCxnSpPr>
          <p:nvPr userDrawn="1"/>
        </p:nvCxnSpPr>
        <p:spPr>
          <a:xfrm>
            <a:off x="3759917" y="3948451"/>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4D6AEA4C-7710-4829-BA87-8DD77F15932C}"/>
              </a:ext>
              <a:ext uri="{C183D7F6-B498-43B3-948B-1728B52AA6E4}">
                <adec:decorative xmlns:adec="http://schemas.microsoft.com/office/drawing/2017/decorative" val="1"/>
              </a:ext>
            </a:extLst>
          </p:cNvPr>
          <p:cNvCxnSpPr>
            <a:cxnSpLocks/>
          </p:cNvCxnSpPr>
          <p:nvPr userDrawn="1"/>
        </p:nvCxnSpPr>
        <p:spPr>
          <a:xfrm>
            <a:off x="3173453" y="2872686"/>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9" name="Straight Connector 8">
            <a:extLst>
              <a:ext uri="{FF2B5EF4-FFF2-40B4-BE49-F238E27FC236}">
                <a16:creationId xmlns:a16="http://schemas.microsoft.com/office/drawing/2014/main" id="{E9BD473E-6203-491C-87AC-54AC0AB23333}"/>
              </a:ext>
              <a:ext uri="{C183D7F6-B498-43B3-948B-1728B52AA6E4}">
                <adec:decorative xmlns:adec="http://schemas.microsoft.com/office/drawing/2017/decorative" val="1"/>
              </a:ext>
            </a:extLst>
          </p:cNvPr>
          <p:cNvCxnSpPr>
            <a:cxnSpLocks/>
          </p:cNvCxnSpPr>
          <p:nvPr userDrawn="1"/>
        </p:nvCxnSpPr>
        <p:spPr>
          <a:xfrm>
            <a:off x="2586263" y="179608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60167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C90755-3AA3-4F68-873E-621280FE98ED}" type="datetimeFigureOut">
              <a:rPr lang="es-MX" smtClean="0"/>
              <a:pPr/>
              <a:t>25/04/2024</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0C20AD1E-7094-465E-850B-6C124A46C497}" type="slidenum">
              <a:rPr lang="es-MX" smtClean="0"/>
              <a:pPr/>
              <a:t>‹Nº›</a:t>
            </a:fld>
            <a:endParaRPr lang="es-MX"/>
          </a:p>
        </p:txBody>
      </p:sp>
    </p:spTree>
    <p:extLst>
      <p:ext uri="{BB962C8B-B14F-4D97-AF65-F5344CB8AC3E}">
        <p14:creationId xmlns:p14="http://schemas.microsoft.com/office/powerpoint/2010/main" val="3817719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Two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2933700" y="892177"/>
            <a:ext cx="8421688" cy="1325563"/>
          </a:xfrm>
        </p:spPr>
        <p:txBody>
          <a:bodyPr>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933700" y="2776936"/>
            <a:ext cx="3924300"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2933700" y="3834606"/>
            <a:ext cx="3924300"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410173" y="2776936"/>
            <a:ext cx="3943627"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7410173" y="3834606"/>
            <a:ext cx="3943627"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‹Nº›</a:t>
            </a:fld>
            <a:endParaRPr lang="en-US" dirty="0"/>
          </a:p>
        </p:txBody>
      </p:sp>
      <p:pic>
        <p:nvPicPr>
          <p:cNvPr id="11" name="Graphic 10">
            <a:extLst>
              <a:ext uri="{FF2B5EF4-FFF2-40B4-BE49-F238E27FC236}">
                <a16:creationId xmlns:a16="http://schemas.microsoft.com/office/drawing/2014/main" id="{EE24E1DB-1F20-4C28-8069-D9219D1F8BB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434" t="20278" b="22673"/>
          <a:stretch/>
        </p:blipFill>
        <p:spPr>
          <a:xfrm>
            <a:off x="25785" y="0"/>
            <a:ext cx="4368030" cy="3912394"/>
          </a:xfrm>
          <a:prstGeom prst="rect">
            <a:avLst/>
          </a:prstGeom>
        </p:spPr>
      </p:pic>
    </p:spTree>
    <p:extLst>
      <p:ext uri="{BB962C8B-B14F-4D97-AF65-F5344CB8AC3E}">
        <p14:creationId xmlns:p14="http://schemas.microsoft.com/office/powerpoint/2010/main" val="2842479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ree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43104" y="2776936"/>
            <a:ext cx="2882475"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243104"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4647665" y="2776936"/>
            <a:ext cx="2896671"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647665" y="3834606"/>
            <a:ext cx="2896671"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8066421" y="2776936"/>
            <a:ext cx="2882475"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8066421"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‹Nº›</a:t>
            </a:fld>
            <a:endParaRPr lang="en-US" dirty="0"/>
          </a:p>
        </p:txBody>
      </p:sp>
      <p:grpSp>
        <p:nvGrpSpPr>
          <p:cNvPr id="10" name="Group 9">
            <a:extLst>
              <a:ext uri="{FF2B5EF4-FFF2-40B4-BE49-F238E27FC236}">
                <a16:creationId xmlns:a16="http://schemas.microsoft.com/office/drawing/2014/main" id="{B2368EF4-1233-48C7-8DB5-75844BFCD594}"/>
              </a:ext>
              <a:ext uri="{C183D7F6-B498-43B3-948B-1728B52AA6E4}">
                <adec:decorative xmlns:adec="http://schemas.microsoft.com/office/drawing/2017/decorative" val="1"/>
              </a:ext>
            </a:extLst>
          </p:cNvPr>
          <p:cNvGrpSpPr/>
          <p:nvPr userDrawn="1"/>
        </p:nvGrpSpPr>
        <p:grpSpPr>
          <a:xfrm>
            <a:off x="0" y="0"/>
            <a:ext cx="2238376" cy="3105150"/>
            <a:chOff x="0" y="0"/>
            <a:chExt cx="2238376" cy="3105150"/>
          </a:xfrm>
        </p:grpSpPr>
        <p:cxnSp>
          <p:nvCxnSpPr>
            <p:cNvPr id="16" name="Straight Connector 15">
              <a:extLst>
                <a:ext uri="{FF2B5EF4-FFF2-40B4-BE49-F238E27FC236}">
                  <a16:creationId xmlns:a16="http://schemas.microsoft.com/office/drawing/2014/main" id="{463D7850-C2A6-43CE-BBE4-8E81A0A593BF}"/>
                </a:ext>
              </a:extLst>
            </p:cNvPr>
            <p:cNvCxnSpPr>
              <a:cxnSpLocks/>
            </p:cNvCxnSpPr>
            <p:nvPr userDrawn="1"/>
          </p:nvCxnSpPr>
          <p:spPr>
            <a:xfrm flipH="1">
              <a:off x="0" y="0"/>
              <a:ext cx="1238250" cy="31051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Lst>
            </p:cNvPr>
            <p:cNvCxnSpPr>
              <a:cxnSpLocks/>
            </p:cNvCxnSpPr>
            <p:nvPr userDrawn="1"/>
          </p:nvCxnSpPr>
          <p:spPr>
            <a:xfrm flipH="1">
              <a:off x="0" y="0"/>
              <a:ext cx="2238376" cy="2476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6492516"/>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5476875" y="1671639"/>
            <a:ext cx="5111750"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5476875" y="3660774"/>
            <a:ext cx="5111750" cy="1525588"/>
          </a:xfrm>
        </p:spPr>
        <p:txBody>
          <a:bodyPr>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4" name="Group 3">
            <a:extLst>
              <a:ext uri="{FF2B5EF4-FFF2-40B4-BE49-F238E27FC236}">
                <a16:creationId xmlns:a16="http://schemas.microsoft.com/office/drawing/2014/main" id="{D74AA03A-263D-4B5F-B05B-7D6923A9A4D3}"/>
              </a:ext>
            </a:extLst>
          </p:cNvPr>
          <p:cNvGrpSpPr/>
          <p:nvPr userDrawn="1"/>
        </p:nvGrpSpPr>
        <p:grpSpPr>
          <a:xfrm>
            <a:off x="0" y="0"/>
            <a:ext cx="4762501" cy="5186363"/>
            <a:chOff x="0" y="0"/>
            <a:chExt cx="4762501" cy="5186363"/>
          </a:xfrm>
        </p:grpSpPr>
        <p:cxnSp>
          <p:nvCxnSpPr>
            <p:cNvPr id="23" name="Straight Connector 22">
              <a:extLst>
                <a:ext uri="{FF2B5EF4-FFF2-40B4-BE49-F238E27FC236}">
                  <a16:creationId xmlns:a16="http://schemas.microsoft.com/office/drawing/2014/main" id="{D87F08D6-2CA7-4A5A-BE34-07113DCA535D}"/>
                </a:ext>
              </a:extLst>
            </p:cNvPr>
            <p:cNvCxnSpPr>
              <a:cxnSpLocks/>
            </p:cNvCxnSpPr>
            <p:nvPr userDrawn="1"/>
          </p:nvCxnSpPr>
          <p:spPr>
            <a:xfrm flipH="1" flipV="1">
              <a:off x="0" y="876300"/>
              <a:ext cx="4762500" cy="1628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68C87F-B9C3-4DFF-8454-F3F52CE4346B}"/>
                </a:ext>
              </a:extLst>
            </p:cNvPr>
            <p:cNvCxnSpPr>
              <a:cxnSpLocks/>
            </p:cNvCxnSpPr>
            <p:nvPr userDrawn="1"/>
          </p:nvCxnSpPr>
          <p:spPr>
            <a:xfrm flipH="1" flipV="1">
              <a:off x="2638425" y="0"/>
              <a:ext cx="2124076" cy="5186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Date Placeholder 6">
            <a:extLst>
              <a:ext uri="{FF2B5EF4-FFF2-40B4-BE49-F238E27FC236}">
                <a16:creationId xmlns:a16="http://schemas.microsoft.com/office/drawing/2014/main" id="{71F34533-9677-48AF-9374-976825F4BB7E}"/>
              </a:ext>
            </a:extLst>
          </p:cNvPr>
          <p:cNvSpPr>
            <a:spLocks noGrp="1"/>
          </p:cNvSpPr>
          <p:nvPr>
            <p:ph type="dt" sz="half" idx="10"/>
          </p:nvPr>
        </p:nvSpPr>
        <p:spPr>
          <a:xfrm>
            <a:off x="838200" y="6356350"/>
            <a:ext cx="2743200" cy="365125"/>
          </a:xfrm>
        </p:spPr>
        <p:txBody>
          <a:bodyPr/>
          <a:lstStyle>
            <a:lvl1pPr>
              <a:defRPr sz="900"/>
            </a:lvl1pPr>
          </a:lstStyle>
          <a:p>
            <a:r>
              <a:rPr lang="en-US" dirty="0"/>
              <a:t>20XX</a:t>
            </a:r>
          </a:p>
        </p:txBody>
      </p:sp>
      <p:sp>
        <p:nvSpPr>
          <p:cNvPr id="22" name="Footer Placeholder 7">
            <a:extLst>
              <a:ext uri="{FF2B5EF4-FFF2-40B4-BE49-F238E27FC236}">
                <a16:creationId xmlns:a16="http://schemas.microsoft.com/office/drawing/2014/main" id="{4FAB8A26-B99E-4F96-8327-A932A14F2C03}"/>
              </a:ext>
            </a:extLst>
          </p:cNvPr>
          <p:cNvSpPr>
            <a:spLocks noGrp="1"/>
          </p:cNvSpPr>
          <p:nvPr>
            <p:ph type="ftr" sz="quarter" idx="11"/>
          </p:nvPr>
        </p:nvSpPr>
        <p:spPr>
          <a:xfrm>
            <a:off x="4038600" y="6356350"/>
            <a:ext cx="4114800" cy="365125"/>
          </a:xfrm>
        </p:spPr>
        <p:txBody>
          <a:bodyPr/>
          <a:lstStyle>
            <a:lvl1pPr>
              <a:defRPr sz="900"/>
            </a:lvl1pPr>
          </a:lstStyle>
          <a:p>
            <a:r>
              <a:rPr lang="en-US" dirty="0"/>
              <a:t>PRESENTATION TITLE</a:t>
            </a:r>
          </a:p>
        </p:txBody>
      </p:sp>
      <p:sp>
        <p:nvSpPr>
          <p:cNvPr id="24" name="Slide Number Placeholder 8">
            <a:extLst>
              <a:ext uri="{FF2B5EF4-FFF2-40B4-BE49-F238E27FC236}">
                <a16:creationId xmlns:a16="http://schemas.microsoft.com/office/drawing/2014/main" id="{EB0962D2-BCC3-48AB-A769-2A7327D29191}"/>
              </a:ext>
            </a:extLst>
          </p:cNvPr>
          <p:cNvSpPr>
            <a:spLocks noGrp="1"/>
          </p:cNvSpPr>
          <p:nvPr>
            <p:ph type="sldNum" sz="quarter" idx="12"/>
          </p:nvPr>
        </p:nvSpPr>
        <p:spPr>
          <a:xfrm>
            <a:off x="8610600" y="6356350"/>
            <a:ext cx="2743200" cy="365125"/>
          </a:xfrm>
        </p:spPr>
        <p:txBody>
          <a:bodyPr/>
          <a:lstStyle>
            <a:lvl1pPr>
              <a:defRPr sz="900"/>
            </a:lvl1pPr>
          </a:lstStyle>
          <a:p>
            <a:fld id="{A49DFD55-3C28-40EF-9E31-A92D2E4017FF}" type="slidenum">
              <a:rPr lang="en-US" smtClean="0"/>
              <a:pPr/>
              <a:t>‹Nº›</a:t>
            </a:fld>
            <a:endParaRPr lang="en-US" dirty="0"/>
          </a:p>
        </p:txBody>
      </p:sp>
    </p:spTree>
    <p:extLst>
      <p:ext uri="{BB962C8B-B14F-4D97-AF65-F5344CB8AC3E}">
        <p14:creationId xmlns:p14="http://schemas.microsoft.com/office/powerpoint/2010/main" val="11785472"/>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4267200" y="1615736"/>
            <a:ext cx="4179570" cy="1524735"/>
          </a:xfrm>
        </p:spPr>
        <p:txBody>
          <a:bodyPr anchor="b">
            <a:noAutofit/>
          </a:bodyPr>
          <a:lstStyle>
            <a:lvl1pPr algn="l">
              <a:defRPr sz="3600" spc="150"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4267200" y="3238103"/>
            <a:ext cx="4179570" cy="1371997"/>
          </a:xfrm>
        </p:spPr>
        <p:txBody>
          <a:bodyPr>
            <a:normAutofit/>
          </a:bodyPr>
          <a:lstStyle>
            <a:lvl1pPr marL="0" indent="0" algn="l">
              <a:lnSpc>
                <a:spcPct val="150000"/>
              </a:lnSpc>
              <a:buNone/>
              <a:defRPr sz="14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Graphic 5">
            <a:extLst>
              <a:ext uri="{FF2B5EF4-FFF2-40B4-BE49-F238E27FC236}">
                <a16:creationId xmlns:a16="http://schemas.microsoft.com/office/drawing/2014/main" id="{ED3361C9-310A-4255-A94E-B77588962D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3176938" cy="6858000"/>
          </a:xfrm>
          <a:prstGeom prst="rect">
            <a:avLst/>
          </a:prstGeom>
        </p:spPr>
      </p:pic>
      <p:sp>
        <p:nvSpPr>
          <p:cNvPr id="9" name="Date Placeholder 6">
            <a:extLst>
              <a:ext uri="{FF2B5EF4-FFF2-40B4-BE49-F238E27FC236}">
                <a16:creationId xmlns:a16="http://schemas.microsoft.com/office/drawing/2014/main" id="{BF358517-D7B7-40D0-A9D0-B650C80898AC}"/>
              </a:ext>
            </a:extLst>
          </p:cNvPr>
          <p:cNvSpPr>
            <a:spLocks noGrp="1"/>
          </p:cNvSpPr>
          <p:nvPr>
            <p:ph type="dt" sz="half" idx="10"/>
          </p:nvPr>
        </p:nvSpPr>
        <p:spPr>
          <a:xfrm>
            <a:off x="4267200" y="6356350"/>
            <a:ext cx="1774371" cy="365125"/>
          </a:xfrm>
        </p:spPr>
        <p:txBody>
          <a:bodyPr/>
          <a:lstStyle>
            <a:lvl1pPr>
              <a:defRPr sz="900"/>
            </a:lvl1pPr>
          </a:lstStyle>
          <a:p>
            <a:r>
              <a:rPr lang="en-US" dirty="0"/>
              <a:t>20XX</a:t>
            </a:r>
          </a:p>
        </p:txBody>
      </p:sp>
      <p:sp>
        <p:nvSpPr>
          <p:cNvPr id="10" name="Footer Placeholder 7">
            <a:extLst>
              <a:ext uri="{FF2B5EF4-FFF2-40B4-BE49-F238E27FC236}">
                <a16:creationId xmlns:a16="http://schemas.microsoft.com/office/drawing/2014/main" id="{6026D44C-0B39-4DE1-A0FC-5615DDAAE3CE}"/>
              </a:ext>
            </a:extLst>
          </p:cNvPr>
          <p:cNvSpPr>
            <a:spLocks noGrp="1"/>
          </p:cNvSpPr>
          <p:nvPr>
            <p:ph type="ftr" sz="quarter" idx="11"/>
          </p:nvPr>
        </p:nvSpPr>
        <p:spPr>
          <a:xfrm>
            <a:off x="6479721" y="6356350"/>
            <a:ext cx="2661557" cy="365125"/>
          </a:xfrm>
        </p:spPr>
        <p:txBody>
          <a:bodyPr/>
          <a:lstStyle>
            <a:lvl1pPr>
              <a:defRPr sz="900"/>
            </a:lvl1pPr>
          </a:lstStyle>
          <a:p>
            <a:r>
              <a:rPr lang="en-US" dirty="0"/>
              <a:t>PRESENTATION TITLE</a:t>
            </a:r>
          </a:p>
        </p:txBody>
      </p:sp>
      <p:sp>
        <p:nvSpPr>
          <p:cNvPr id="11" name="Slide Number Placeholder 8">
            <a:extLst>
              <a:ext uri="{FF2B5EF4-FFF2-40B4-BE49-F238E27FC236}">
                <a16:creationId xmlns:a16="http://schemas.microsoft.com/office/drawing/2014/main" id="{0F8222B4-B618-42C4-8BDB-D2E4DF2F22C3}"/>
              </a:ext>
            </a:extLst>
          </p:cNvPr>
          <p:cNvSpPr>
            <a:spLocks noGrp="1"/>
          </p:cNvSpPr>
          <p:nvPr>
            <p:ph type="sldNum" sz="quarter" idx="12"/>
          </p:nvPr>
        </p:nvSpPr>
        <p:spPr>
          <a:xfrm>
            <a:off x="9579428" y="6356350"/>
            <a:ext cx="1774371" cy="365125"/>
          </a:xfrm>
        </p:spPr>
        <p:txBody>
          <a:bodyPr/>
          <a:lstStyle>
            <a:lvl1pPr>
              <a:defRPr sz="900"/>
            </a:lvl1pPr>
          </a:lstStyle>
          <a:p>
            <a:fld id="{A49DFD55-3C28-40EF-9E31-A92D2E4017FF}" type="slidenum">
              <a:rPr lang="en-US" smtClean="0"/>
              <a:pPr/>
              <a:t>‹Nº›</a:t>
            </a:fld>
            <a:endParaRPr lang="en-US" dirty="0"/>
          </a:p>
        </p:txBody>
      </p:sp>
    </p:spTree>
    <p:extLst>
      <p:ext uri="{BB962C8B-B14F-4D97-AF65-F5344CB8AC3E}">
        <p14:creationId xmlns:p14="http://schemas.microsoft.com/office/powerpoint/2010/main" val="25295126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ingle Timeline">
    <p:spTree>
      <p:nvGrpSpPr>
        <p:cNvPr id="1" name=""/>
        <p:cNvGrpSpPr/>
        <p:nvPr/>
      </p:nvGrpSpPr>
      <p:grpSpPr>
        <a:xfrm>
          <a:off x="0" y="0"/>
          <a:ext cx="0" cy="0"/>
          <a:chOff x="0" y="0"/>
          <a:chExt cx="0" cy="0"/>
        </a:xfrm>
      </p:grpSpPr>
      <p:sp>
        <p:nvSpPr>
          <p:cNvPr id="18" name="Text Placeholder 48">
            <a:extLst>
              <a:ext uri="{FF2B5EF4-FFF2-40B4-BE49-F238E27FC236}">
                <a16:creationId xmlns:a16="http://schemas.microsoft.com/office/drawing/2014/main" id="{D127D48E-3E09-48C7-AB33-FBD643EFA52E}"/>
              </a:ext>
            </a:extLst>
          </p:cNvPr>
          <p:cNvSpPr>
            <a:spLocks noGrp="1"/>
          </p:cNvSpPr>
          <p:nvPr>
            <p:ph type="body" sz="quarter" idx="10" hasCustomPrompt="1"/>
          </p:nvPr>
        </p:nvSpPr>
        <p:spPr>
          <a:xfrm>
            <a:off x="1823914" y="4817717"/>
            <a:ext cx="1796396" cy="302186"/>
          </a:xfrm>
        </p:spPr>
        <p:txBody>
          <a:bodyPr>
            <a:noAutofit/>
          </a:bodyPr>
          <a:lstStyle>
            <a:lvl1pPr marL="0" indent="0">
              <a:buNone/>
              <a:defRPr sz="20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19" name="Text Placeholder 50">
            <a:extLst>
              <a:ext uri="{FF2B5EF4-FFF2-40B4-BE49-F238E27FC236}">
                <a16:creationId xmlns:a16="http://schemas.microsoft.com/office/drawing/2014/main" id="{A1B91BF4-B790-4F67-98EB-FE905527BFF8}"/>
              </a:ext>
            </a:extLst>
          </p:cNvPr>
          <p:cNvSpPr>
            <a:spLocks noGrp="1"/>
          </p:cNvSpPr>
          <p:nvPr>
            <p:ph type="body" sz="quarter" idx="11"/>
          </p:nvPr>
        </p:nvSpPr>
        <p:spPr>
          <a:xfrm>
            <a:off x="1823914" y="5210963"/>
            <a:ext cx="1813567" cy="706438"/>
          </a:xfrm>
        </p:spPr>
        <p:txBody>
          <a:bodyPr>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20" name="Text Placeholder 48">
            <a:extLst>
              <a:ext uri="{FF2B5EF4-FFF2-40B4-BE49-F238E27FC236}">
                <a16:creationId xmlns:a16="http://schemas.microsoft.com/office/drawing/2014/main" id="{CCA5F33F-1634-427F-92BF-99A5ED52A4BA}"/>
              </a:ext>
            </a:extLst>
          </p:cNvPr>
          <p:cNvSpPr>
            <a:spLocks noGrp="1"/>
          </p:cNvSpPr>
          <p:nvPr>
            <p:ph type="body" sz="quarter" idx="12" hasCustomPrompt="1"/>
          </p:nvPr>
        </p:nvSpPr>
        <p:spPr>
          <a:xfrm>
            <a:off x="4134076" y="4817717"/>
            <a:ext cx="1796396" cy="302186"/>
          </a:xfrm>
        </p:spPr>
        <p:txBody>
          <a:bodyPr>
            <a:noAutofit/>
          </a:bodyPr>
          <a:lstStyle>
            <a:lvl1pPr marL="0" indent="0">
              <a:buNone/>
              <a:defRPr sz="20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21" name="Text Placeholder 50">
            <a:extLst>
              <a:ext uri="{FF2B5EF4-FFF2-40B4-BE49-F238E27FC236}">
                <a16:creationId xmlns:a16="http://schemas.microsoft.com/office/drawing/2014/main" id="{084F28D2-C99C-44DC-95CF-A18847F3B61F}"/>
              </a:ext>
            </a:extLst>
          </p:cNvPr>
          <p:cNvSpPr>
            <a:spLocks noGrp="1"/>
          </p:cNvSpPr>
          <p:nvPr>
            <p:ph type="body" sz="quarter" idx="13"/>
          </p:nvPr>
        </p:nvSpPr>
        <p:spPr>
          <a:xfrm>
            <a:off x="4134076" y="5210963"/>
            <a:ext cx="1813567" cy="706438"/>
          </a:xfrm>
        </p:spPr>
        <p:txBody>
          <a:bodyPr>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22" name="Text Placeholder 48">
            <a:extLst>
              <a:ext uri="{FF2B5EF4-FFF2-40B4-BE49-F238E27FC236}">
                <a16:creationId xmlns:a16="http://schemas.microsoft.com/office/drawing/2014/main" id="{2402522A-E098-4FB5-B454-D6FC98D90CFE}"/>
              </a:ext>
            </a:extLst>
          </p:cNvPr>
          <p:cNvSpPr>
            <a:spLocks noGrp="1"/>
          </p:cNvSpPr>
          <p:nvPr>
            <p:ph type="body" sz="quarter" idx="14" hasCustomPrompt="1"/>
          </p:nvPr>
        </p:nvSpPr>
        <p:spPr>
          <a:xfrm>
            <a:off x="6444238" y="4817717"/>
            <a:ext cx="1796396" cy="302186"/>
          </a:xfrm>
        </p:spPr>
        <p:txBody>
          <a:bodyPr>
            <a:noAutofit/>
          </a:bodyPr>
          <a:lstStyle>
            <a:lvl1pPr marL="0" indent="0">
              <a:buNone/>
              <a:defRPr sz="20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23" name="Text Placeholder 50">
            <a:extLst>
              <a:ext uri="{FF2B5EF4-FFF2-40B4-BE49-F238E27FC236}">
                <a16:creationId xmlns:a16="http://schemas.microsoft.com/office/drawing/2014/main" id="{18CF51EA-CDE2-4AA1-83CB-9DC6E212C336}"/>
              </a:ext>
            </a:extLst>
          </p:cNvPr>
          <p:cNvSpPr>
            <a:spLocks noGrp="1"/>
          </p:cNvSpPr>
          <p:nvPr>
            <p:ph type="body" sz="quarter" idx="15"/>
          </p:nvPr>
        </p:nvSpPr>
        <p:spPr>
          <a:xfrm>
            <a:off x="6444238" y="5210963"/>
            <a:ext cx="1813567" cy="706438"/>
          </a:xfrm>
        </p:spPr>
        <p:txBody>
          <a:bodyPr>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24" name="Text Placeholder 48">
            <a:extLst>
              <a:ext uri="{FF2B5EF4-FFF2-40B4-BE49-F238E27FC236}">
                <a16:creationId xmlns:a16="http://schemas.microsoft.com/office/drawing/2014/main" id="{FE2BFCE7-D8D1-42B7-97F2-78B1D2CB5F8F}"/>
              </a:ext>
            </a:extLst>
          </p:cNvPr>
          <p:cNvSpPr>
            <a:spLocks noGrp="1"/>
          </p:cNvSpPr>
          <p:nvPr>
            <p:ph type="body" sz="quarter" idx="16" hasCustomPrompt="1"/>
          </p:nvPr>
        </p:nvSpPr>
        <p:spPr>
          <a:xfrm>
            <a:off x="8754400" y="4817717"/>
            <a:ext cx="1796396" cy="302186"/>
          </a:xfrm>
        </p:spPr>
        <p:txBody>
          <a:bodyPr>
            <a:noAutofit/>
          </a:bodyPr>
          <a:lstStyle>
            <a:lvl1pPr marL="0" indent="0">
              <a:buNone/>
              <a:defRPr sz="20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25" name="Text Placeholder 50">
            <a:extLst>
              <a:ext uri="{FF2B5EF4-FFF2-40B4-BE49-F238E27FC236}">
                <a16:creationId xmlns:a16="http://schemas.microsoft.com/office/drawing/2014/main" id="{0C4E8DE7-5691-4470-BC2C-F9F6532248C2}"/>
              </a:ext>
            </a:extLst>
          </p:cNvPr>
          <p:cNvSpPr>
            <a:spLocks noGrp="1"/>
          </p:cNvSpPr>
          <p:nvPr>
            <p:ph type="body" sz="quarter" idx="17"/>
          </p:nvPr>
        </p:nvSpPr>
        <p:spPr>
          <a:xfrm>
            <a:off x="8754400" y="5210963"/>
            <a:ext cx="1813567" cy="706438"/>
          </a:xfrm>
        </p:spPr>
        <p:txBody>
          <a:bodyPr>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4" name="Title 3">
            <a:extLst>
              <a:ext uri="{FF2B5EF4-FFF2-40B4-BE49-F238E27FC236}">
                <a16:creationId xmlns:a16="http://schemas.microsoft.com/office/drawing/2014/main" id="{AFBC6ED5-DBEC-4BA5-9BFE-9A5E0ED8D8C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537883"/>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ouble Timeline">
    <p:spTree>
      <p:nvGrpSpPr>
        <p:cNvPr id="1" name=""/>
        <p:cNvGrpSpPr/>
        <p:nvPr/>
      </p:nvGrpSpPr>
      <p:grpSpPr>
        <a:xfrm>
          <a:off x="0" y="0"/>
          <a:ext cx="0" cy="0"/>
          <a:chOff x="0" y="0"/>
          <a:chExt cx="0" cy="0"/>
        </a:xfrm>
      </p:grpSpPr>
      <p:sp>
        <p:nvSpPr>
          <p:cNvPr id="34" name="Text Placeholder 48">
            <a:extLst>
              <a:ext uri="{FF2B5EF4-FFF2-40B4-BE49-F238E27FC236}">
                <a16:creationId xmlns:a16="http://schemas.microsoft.com/office/drawing/2014/main" id="{C6E48CAB-F1C0-4E71-9686-C02A967E923F}"/>
              </a:ext>
            </a:extLst>
          </p:cNvPr>
          <p:cNvSpPr>
            <a:spLocks noGrp="1"/>
          </p:cNvSpPr>
          <p:nvPr>
            <p:ph type="body" sz="quarter" idx="10" hasCustomPrompt="1"/>
          </p:nvPr>
        </p:nvSpPr>
        <p:spPr>
          <a:xfrm>
            <a:off x="456182" y="4014522"/>
            <a:ext cx="1182118" cy="302186"/>
          </a:xfrm>
        </p:spPr>
        <p:txBody>
          <a:bodyPr lIns="0" rIns="0">
            <a:noAutofit/>
          </a:bodyPr>
          <a:lstStyle>
            <a:lvl1pPr marL="0" indent="0">
              <a:buNone/>
              <a:defRPr sz="16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a:t>
            </a:r>
          </a:p>
        </p:txBody>
      </p:sp>
      <p:sp>
        <p:nvSpPr>
          <p:cNvPr id="35" name="Text Placeholder 50">
            <a:extLst>
              <a:ext uri="{FF2B5EF4-FFF2-40B4-BE49-F238E27FC236}">
                <a16:creationId xmlns:a16="http://schemas.microsoft.com/office/drawing/2014/main" id="{7C226081-D459-4A68-9B23-0C804E6A639C}"/>
              </a:ext>
            </a:extLst>
          </p:cNvPr>
          <p:cNvSpPr>
            <a:spLocks noGrp="1"/>
          </p:cNvSpPr>
          <p:nvPr>
            <p:ph type="body" sz="quarter" idx="11"/>
          </p:nvPr>
        </p:nvSpPr>
        <p:spPr>
          <a:xfrm>
            <a:off x="456182"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0" name="Text Placeholder 48">
            <a:extLst>
              <a:ext uri="{FF2B5EF4-FFF2-40B4-BE49-F238E27FC236}">
                <a16:creationId xmlns:a16="http://schemas.microsoft.com/office/drawing/2014/main" id="{C32AE455-05F0-44FA-98C4-73D9C60DF896}"/>
              </a:ext>
            </a:extLst>
          </p:cNvPr>
          <p:cNvSpPr>
            <a:spLocks noGrp="1"/>
          </p:cNvSpPr>
          <p:nvPr>
            <p:ph type="body" sz="quarter" idx="32" hasCustomPrompt="1"/>
          </p:nvPr>
        </p:nvSpPr>
        <p:spPr>
          <a:xfrm>
            <a:off x="1839103" y="4014522"/>
            <a:ext cx="1208897" cy="302186"/>
          </a:xfrm>
        </p:spPr>
        <p:txBody>
          <a:bodyPr lIns="0" rIns="0">
            <a:noAutofit/>
          </a:bodyPr>
          <a:lstStyle>
            <a:lvl1pPr marL="0" indent="0">
              <a:buNone/>
              <a:defRPr sz="16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a:t>
            </a:r>
          </a:p>
        </p:txBody>
      </p:sp>
      <p:sp>
        <p:nvSpPr>
          <p:cNvPr id="51" name="Text Placeholder 50">
            <a:extLst>
              <a:ext uri="{FF2B5EF4-FFF2-40B4-BE49-F238E27FC236}">
                <a16:creationId xmlns:a16="http://schemas.microsoft.com/office/drawing/2014/main" id="{3C3FB663-073E-458E-A31A-B15112A0D377}"/>
              </a:ext>
            </a:extLst>
          </p:cNvPr>
          <p:cNvSpPr>
            <a:spLocks noGrp="1"/>
          </p:cNvSpPr>
          <p:nvPr>
            <p:ph type="body" sz="quarter" idx="33"/>
          </p:nvPr>
        </p:nvSpPr>
        <p:spPr>
          <a:xfrm>
            <a:off x="1839103"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2" name="Text Placeholder 48">
            <a:extLst>
              <a:ext uri="{FF2B5EF4-FFF2-40B4-BE49-F238E27FC236}">
                <a16:creationId xmlns:a16="http://schemas.microsoft.com/office/drawing/2014/main" id="{91332113-C9A3-4B1F-A973-C30104497DCE}"/>
              </a:ext>
            </a:extLst>
          </p:cNvPr>
          <p:cNvSpPr>
            <a:spLocks noGrp="1"/>
          </p:cNvSpPr>
          <p:nvPr>
            <p:ph type="body" sz="quarter" idx="34" hasCustomPrompt="1"/>
          </p:nvPr>
        </p:nvSpPr>
        <p:spPr>
          <a:xfrm>
            <a:off x="3222024" y="4014522"/>
            <a:ext cx="1181099" cy="302186"/>
          </a:xfrm>
        </p:spPr>
        <p:txBody>
          <a:bodyPr lIns="0" rIns="0">
            <a:noAutofit/>
          </a:bodyPr>
          <a:lstStyle>
            <a:lvl1pPr marL="0" indent="0">
              <a:buNone/>
              <a:defRPr sz="16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a:t>
            </a:r>
          </a:p>
        </p:txBody>
      </p:sp>
      <p:sp>
        <p:nvSpPr>
          <p:cNvPr id="53" name="Text Placeholder 50">
            <a:extLst>
              <a:ext uri="{FF2B5EF4-FFF2-40B4-BE49-F238E27FC236}">
                <a16:creationId xmlns:a16="http://schemas.microsoft.com/office/drawing/2014/main" id="{CDAC2DE8-0B23-47D4-A121-018184C5D2BD}"/>
              </a:ext>
            </a:extLst>
          </p:cNvPr>
          <p:cNvSpPr>
            <a:spLocks noGrp="1"/>
          </p:cNvSpPr>
          <p:nvPr>
            <p:ph type="body" sz="quarter" idx="35"/>
          </p:nvPr>
        </p:nvSpPr>
        <p:spPr>
          <a:xfrm>
            <a:off x="3222024"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4" name="Text Placeholder 48">
            <a:extLst>
              <a:ext uri="{FF2B5EF4-FFF2-40B4-BE49-F238E27FC236}">
                <a16:creationId xmlns:a16="http://schemas.microsoft.com/office/drawing/2014/main" id="{AE8613EE-32F0-4251-809B-6B9907E226CF}"/>
              </a:ext>
            </a:extLst>
          </p:cNvPr>
          <p:cNvSpPr>
            <a:spLocks noGrp="1"/>
          </p:cNvSpPr>
          <p:nvPr>
            <p:ph type="body" sz="quarter" idx="36" hasCustomPrompt="1"/>
          </p:nvPr>
        </p:nvSpPr>
        <p:spPr>
          <a:xfrm>
            <a:off x="4604944" y="4014522"/>
            <a:ext cx="1181099" cy="302186"/>
          </a:xfrm>
        </p:spPr>
        <p:txBody>
          <a:bodyPr lIns="0" rIns="0">
            <a:noAutofit/>
          </a:bodyPr>
          <a:lstStyle>
            <a:lvl1pPr marL="0" indent="0">
              <a:buNone/>
              <a:defRPr sz="16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a:t>
            </a:r>
          </a:p>
        </p:txBody>
      </p:sp>
      <p:sp>
        <p:nvSpPr>
          <p:cNvPr id="55" name="Text Placeholder 50">
            <a:extLst>
              <a:ext uri="{FF2B5EF4-FFF2-40B4-BE49-F238E27FC236}">
                <a16:creationId xmlns:a16="http://schemas.microsoft.com/office/drawing/2014/main" id="{6E9683DA-61F6-48A0-9453-C03FB9794010}"/>
              </a:ext>
            </a:extLst>
          </p:cNvPr>
          <p:cNvSpPr>
            <a:spLocks noGrp="1"/>
          </p:cNvSpPr>
          <p:nvPr>
            <p:ph type="body" sz="quarter" idx="37"/>
          </p:nvPr>
        </p:nvSpPr>
        <p:spPr>
          <a:xfrm>
            <a:off x="4604944"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6" name="Text Placeholder 48">
            <a:extLst>
              <a:ext uri="{FF2B5EF4-FFF2-40B4-BE49-F238E27FC236}">
                <a16:creationId xmlns:a16="http://schemas.microsoft.com/office/drawing/2014/main" id="{53C09CD9-E6F6-4AA3-968A-491D1568E739}"/>
              </a:ext>
            </a:extLst>
          </p:cNvPr>
          <p:cNvSpPr>
            <a:spLocks noGrp="1"/>
          </p:cNvSpPr>
          <p:nvPr>
            <p:ph type="body" sz="quarter" idx="38" hasCustomPrompt="1"/>
          </p:nvPr>
        </p:nvSpPr>
        <p:spPr>
          <a:xfrm>
            <a:off x="6555230" y="4014522"/>
            <a:ext cx="1181099" cy="302186"/>
          </a:xfrm>
        </p:spPr>
        <p:txBody>
          <a:bodyPr lIns="0" rIns="0">
            <a:noAutofit/>
          </a:bodyPr>
          <a:lstStyle>
            <a:lvl1pPr marL="0" indent="0">
              <a:buNone/>
              <a:defRPr sz="16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a:t>
            </a:r>
          </a:p>
        </p:txBody>
      </p:sp>
      <p:sp>
        <p:nvSpPr>
          <p:cNvPr id="57" name="Text Placeholder 50">
            <a:extLst>
              <a:ext uri="{FF2B5EF4-FFF2-40B4-BE49-F238E27FC236}">
                <a16:creationId xmlns:a16="http://schemas.microsoft.com/office/drawing/2014/main" id="{4457D5F2-D7AE-44A9-847A-D20086BCCC22}"/>
              </a:ext>
            </a:extLst>
          </p:cNvPr>
          <p:cNvSpPr>
            <a:spLocks noGrp="1"/>
          </p:cNvSpPr>
          <p:nvPr>
            <p:ph type="body" sz="quarter" idx="39"/>
          </p:nvPr>
        </p:nvSpPr>
        <p:spPr>
          <a:xfrm>
            <a:off x="6555230"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8" name="Text Placeholder 48">
            <a:extLst>
              <a:ext uri="{FF2B5EF4-FFF2-40B4-BE49-F238E27FC236}">
                <a16:creationId xmlns:a16="http://schemas.microsoft.com/office/drawing/2014/main" id="{4FBE8211-41BE-41C2-B826-94FD55BC0AA4}"/>
              </a:ext>
            </a:extLst>
          </p:cNvPr>
          <p:cNvSpPr>
            <a:spLocks noGrp="1"/>
          </p:cNvSpPr>
          <p:nvPr>
            <p:ph type="body" sz="quarter" idx="40" hasCustomPrompt="1"/>
          </p:nvPr>
        </p:nvSpPr>
        <p:spPr>
          <a:xfrm>
            <a:off x="7938151" y="4014522"/>
            <a:ext cx="1181098" cy="302186"/>
          </a:xfrm>
        </p:spPr>
        <p:txBody>
          <a:bodyPr lIns="0" rIns="0">
            <a:noAutofit/>
          </a:bodyPr>
          <a:lstStyle>
            <a:lvl1pPr marL="0" indent="0">
              <a:buNone/>
              <a:defRPr sz="16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a:t>
            </a:r>
          </a:p>
        </p:txBody>
      </p:sp>
      <p:sp>
        <p:nvSpPr>
          <p:cNvPr id="59" name="Text Placeholder 50">
            <a:extLst>
              <a:ext uri="{FF2B5EF4-FFF2-40B4-BE49-F238E27FC236}">
                <a16:creationId xmlns:a16="http://schemas.microsoft.com/office/drawing/2014/main" id="{18C75666-F3E0-4AD7-8C05-FEFFEAE1D10C}"/>
              </a:ext>
            </a:extLst>
          </p:cNvPr>
          <p:cNvSpPr>
            <a:spLocks noGrp="1"/>
          </p:cNvSpPr>
          <p:nvPr>
            <p:ph type="body" sz="quarter" idx="41"/>
          </p:nvPr>
        </p:nvSpPr>
        <p:spPr>
          <a:xfrm>
            <a:off x="7938151"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0" name="Text Placeholder 48">
            <a:extLst>
              <a:ext uri="{FF2B5EF4-FFF2-40B4-BE49-F238E27FC236}">
                <a16:creationId xmlns:a16="http://schemas.microsoft.com/office/drawing/2014/main" id="{66478F13-D9B8-4439-9B08-804CD6848EB9}"/>
              </a:ext>
            </a:extLst>
          </p:cNvPr>
          <p:cNvSpPr>
            <a:spLocks noGrp="1"/>
          </p:cNvSpPr>
          <p:nvPr>
            <p:ph type="body" sz="quarter" idx="42" hasCustomPrompt="1"/>
          </p:nvPr>
        </p:nvSpPr>
        <p:spPr>
          <a:xfrm>
            <a:off x="9321072" y="4014522"/>
            <a:ext cx="1181098" cy="302186"/>
          </a:xfrm>
        </p:spPr>
        <p:txBody>
          <a:bodyPr lIns="0" rIns="0">
            <a:noAutofit/>
          </a:bodyPr>
          <a:lstStyle>
            <a:lvl1pPr marL="0" indent="0">
              <a:buNone/>
              <a:defRPr sz="16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a:t>
            </a:r>
          </a:p>
        </p:txBody>
      </p:sp>
      <p:sp>
        <p:nvSpPr>
          <p:cNvPr id="61" name="Text Placeholder 50">
            <a:extLst>
              <a:ext uri="{FF2B5EF4-FFF2-40B4-BE49-F238E27FC236}">
                <a16:creationId xmlns:a16="http://schemas.microsoft.com/office/drawing/2014/main" id="{08844405-957A-4970-A2B6-D161FED665FF}"/>
              </a:ext>
            </a:extLst>
          </p:cNvPr>
          <p:cNvSpPr>
            <a:spLocks noGrp="1"/>
          </p:cNvSpPr>
          <p:nvPr>
            <p:ph type="body" sz="quarter" idx="43"/>
          </p:nvPr>
        </p:nvSpPr>
        <p:spPr>
          <a:xfrm>
            <a:off x="9321072"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2" name="Text Placeholder 48">
            <a:extLst>
              <a:ext uri="{FF2B5EF4-FFF2-40B4-BE49-F238E27FC236}">
                <a16:creationId xmlns:a16="http://schemas.microsoft.com/office/drawing/2014/main" id="{6F067D31-AE61-48F0-A497-1908DC77F086}"/>
              </a:ext>
            </a:extLst>
          </p:cNvPr>
          <p:cNvSpPr>
            <a:spLocks noGrp="1"/>
          </p:cNvSpPr>
          <p:nvPr>
            <p:ph type="body" sz="quarter" idx="44" hasCustomPrompt="1"/>
          </p:nvPr>
        </p:nvSpPr>
        <p:spPr>
          <a:xfrm>
            <a:off x="10703992" y="4014522"/>
            <a:ext cx="1181098" cy="302186"/>
          </a:xfrm>
        </p:spPr>
        <p:txBody>
          <a:bodyPr lIns="0" rIns="0">
            <a:noAutofit/>
          </a:bodyPr>
          <a:lstStyle>
            <a:lvl1pPr marL="0" indent="0">
              <a:buNone/>
              <a:defRPr sz="16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a:t>
            </a:r>
          </a:p>
        </p:txBody>
      </p:sp>
      <p:sp>
        <p:nvSpPr>
          <p:cNvPr id="63" name="Text Placeholder 50">
            <a:extLst>
              <a:ext uri="{FF2B5EF4-FFF2-40B4-BE49-F238E27FC236}">
                <a16:creationId xmlns:a16="http://schemas.microsoft.com/office/drawing/2014/main" id="{5B4A526A-A40E-4B7D-94EC-5FDCAD2EAD89}"/>
              </a:ext>
            </a:extLst>
          </p:cNvPr>
          <p:cNvSpPr>
            <a:spLocks noGrp="1"/>
          </p:cNvSpPr>
          <p:nvPr>
            <p:ph type="body" sz="quarter" idx="45"/>
          </p:nvPr>
        </p:nvSpPr>
        <p:spPr>
          <a:xfrm>
            <a:off x="10703992"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2" name="Title 1">
            <a:extLst>
              <a:ext uri="{FF2B5EF4-FFF2-40B4-BE49-F238E27FC236}">
                <a16:creationId xmlns:a16="http://schemas.microsoft.com/office/drawing/2014/main" id="{31A67390-01C5-4A4E-AF7F-79E8DB2B2D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77305511"/>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riple Timeline">
    <p:spTree>
      <p:nvGrpSpPr>
        <p:cNvPr id="1" name=""/>
        <p:cNvGrpSpPr/>
        <p:nvPr/>
      </p:nvGrpSpPr>
      <p:grpSpPr>
        <a:xfrm>
          <a:off x="0" y="0"/>
          <a:ext cx="0" cy="0"/>
          <a:chOff x="0" y="0"/>
          <a:chExt cx="0" cy="0"/>
        </a:xfrm>
      </p:grpSpPr>
      <p:sp>
        <p:nvSpPr>
          <p:cNvPr id="49" name="Text Placeholder 48">
            <a:extLst>
              <a:ext uri="{FF2B5EF4-FFF2-40B4-BE49-F238E27FC236}">
                <a16:creationId xmlns:a16="http://schemas.microsoft.com/office/drawing/2014/main" id="{14742123-85C4-4775-80AC-721BD7C16285}"/>
              </a:ext>
            </a:extLst>
          </p:cNvPr>
          <p:cNvSpPr>
            <a:spLocks noGrp="1"/>
          </p:cNvSpPr>
          <p:nvPr>
            <p:ph type="body" sz="quarter" idx="10" hasCustomPrompt="1"/>
          </p:nvPr>
        </p:nvSpPr>
        <p:spPr>
          <a:xfrm>
            <a:off x="1580060" y="1776098"/>
            <a:ext cx="2159000" cy="302186"/>
          </a:xfrm>
        </p:spPr>
        <p:txBody>
          <a:bodyPr>
            <a:noAutofit/>
          </a:bodyPr>
          <a:lstStyle>
            <a:lvl1pPr marL="0" indent="0">
              <a:buNone/>
              <a:defRPr sz="18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51" name="Text Placeholder 50">
            <a:extLst>
              <a:ext uri="{FF2B5EF4-FFF2-40B4-BE49-F238E27FC236}">
                <a16:creationId xmlns:a16="http://schemas.microsoft.com/office/drawing/2014/main" id="{E1001174-581F-41A6-864B-D3BE932C2E47}"/>
              </a:ext>
            </a:extLst>
          </p:cNvPr>
          <p:cNvSpPr>
            <a:spLocks noGrp="1"/>
          </p:cNvSpPr>
          <p:nvPr>
            <p:ph type="body" sz="quarter" idx="11"/>
          </p:nvPr>
        </p:nvSpPr>
        <p:spPr>
          <a:xfrm>
            <a:off x="1580060" y="2111375"/>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2" name="Text Placeholder 48">
            <a:extLst>
              <a:ext uri="{FF2B5EF4-FFF2-40B4-BE49-F238E27FC236}">
                <a16:creationId xmlns:a16="http://schemas.microsoft.com/office/drawing/2014/main" id="{2B649793-2AFC-43EE-8172-0EAB326F1130}"/>
              </a:ext>
            </a:extLst>
          </p:cNvPr>
          <p:cNvSpPr>
            <a:spLocks noGrp="1"/>
          </p:cNvSpPr>
          <p:nvPr>
            <p:ph type="body" sz="quarter" idx="12" hasCustomPrompt="1"/>
          </p:nvPr>
        </p:nvSpPr>
        <p:spPr>
          <a:xfrm>
            <a:off x="5674540" y="1776098"/>
            <a:ext cx="2159000" cy="302186"/>
          </a:xfrm>
        </p:spPr>
        <p:txBody>
          <a:bodyPr>
            <a:noAutofit/>
          </a:bodyPr>
          <a:lstStyle>
            <a:lvl1pPr marL="0" indent="0">
              <a:buNone/>
              <a:defRPr sz="18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53" name="Text Placeholder 50">
            <a:extLst>
              <a:ext uri="{FF2B5EF4-FFF2-40B4-BE49-F238E27FC236}">
                <a16:creationId xmlns:a16="http://schemas.microsoft.com/office/drawing/2014/main" id="{5B27745F-27CA-45D0-BE8E-A9C3B168F465}"/>
              </a:ext>
            </a:extLst>
          </p:cNvPr>
          <p:cNvSpPr>
            <a:spLocks noGrp="1"/>
          </p:cNvSpPr>
          <p:nvPr>
            <p:ph type="body" sz="quarter" idx="13"/>
          </p:nvPr>
        </p:nvSpPr>
        <p:spPr>
          <a:xfrm>
            <a:off x="5674540" y="2111375"/>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4" name="Text Placeholder 48">
            <a:extLst>
              <a:ext uri="{FF2B5EF4-FFF2-40B4-BE49-F238E27FC236}">
                <a16:creationId xmlns:a16="http://schemas.microsoft.com/office/drawing/2014/main" id="{58782C77-F426-4586-AF09-D07E1E8737F4}"/>
              </a:ext>
            </a:extLst>
          </p:cNvPr>
          <p:cNvSpPr>
            <a:spLocks noGrp="1"/>
          </p:cNvSpPr>
          <p:nvPr>
            <p:ph type="body" sz="quarter" idx="14" hasCustomPrompt="1"/>
          </p:nvPr>
        </p:nvSpPr>
        <p:spPr>
          <a:xfrm>
            <a:off x="9697900" y="1776098"/>
            <a:ext cx="2159000" cy="302186"/>
          </a:xfrm>
        </p:spPr>
        <p:txBody>
          <a:bodyPr>
            <a:noAutofit/>
          </a:bodyPr>
          <a:lstStyle>
            <a:lvl1pPr marL="0" indent="0">
              <a:buNone/>
              <a:defRPr sz="18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55" name="Text Placeholder 50">
            <a:extLst>
              <a:ext uri="{FF2B5EF4-FFF2-40B4-BE49-F238E27FC236}">
                <a16:creationId xmlns:a16="http://schemas.microsoft.com/office/drawing/2014/main" id="{E04DA729-6A59-4BC5-8955-DF4D12F1259F}"/>
              </a:ext>
            </a:extLst>
          </p:cNvPr>
          <p:cNvSpPr>
            <a:spLocks noGrp="1"/>
          </p:cNvSpPr>
          <p:nvPr>
            <p:ph type="body" sz="quarter" idx="15"/>
          </p:nvPr>
        </p:nvSpPr>
        <p:spPr>
          <a:xfrm>
            <a:off x="9697900" y="2111375"/>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6" name="Text Placeholder 48">
            <a:extLst>
              <a:ext uri="{FF2B5EF4-FFF2-40B4-BE49-F238E27FC236}">
                <a16:creationId xmlns:a16="http://schemas.microsoft.com/office/drawing/2014/main" id="{F6AF03D4-E441-4447-876C-A1B030223E2D}"/>
              </a:ext>
            </a:extLst>
          </p:cNvPr>
          <p:cNvSpPr>
            <a:spLocks noGrp="1"/>
          </p:cNvSpPr>
          <p:nvPr>
            <p:ph type="body" sz="quarter" idx="16" hasCustomPrompt="1"/>
          </p:nvPr>
        </p:nvSpPr>
        <p:spPr>
          <a:xfrm>
            <a:off x="1580060" y="2914739"/>
            <a:ext cx="2159000" cy="302186"/>
          </a:xfrm>
        </p:spPr>
        <p:txBody>
          <a:bodyPr>
            <a:noAutofit/>
          </a:bodyPr>
          <a:lstStyle>
            <a:lvl1pPr marL="0" indent="0">
              <a:buNone/>
              <a:defRPr sz="18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57" name="Text Placeholder 50">
            <a:extLst>
              <a:ext uri="{FF2B5EF4-FFF2-40B4-BE49-F238E27FC236}">
                <a16:creationId xmlns:a16="http://schemas.microsoft.com/office/drawing/2014/main" id="{679D428E-9700-4E19-8364-70006C3E765E}"/>
              </a:ext>
            </a:extLst>
          </p:cNvPr>
          <p:cNvSpPr>
            <a:spLocks noGrp="1"/>
          </p:cNvSpPr>
          <p:nvPr>
            <p:ph type="body" sz="quarter" idx="17"/>
          </p:nvPr>
        </p:nvSpPr>
        <p:spPr>
          <a:xfrm>
            <a:off x="1580060" y="3254810"/>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8" name="Text Placeholder 48">
            <a:extLst>
              <a:ext uri="{FF2B5EF4-FFF2-40B4-BE49-F238E27FC236}">
                <a16:creationId xmlns:a16="http://schemas.microsoft.com/office/drawing/2014/main" id="{5B64A0D9-EA5C-4EC1-981A-0FD223A62FB0}"/>
              </a:ext>
            </a:extLst>
          </p:cNvPr>
          <p:cNvSpPr>
            <a:spLocks noGrp="1"/>
          </p:cNvSpPr>
          <p:nvPr>
            <p:ph type="body" sz="quarter" idx="18" hasCustomPrompt="1"/>
          </p:nvPr>
        </p:nvSpPr>
        <p:spPr>
          <a:xfrm>
            <a:off x="5674540" y="2914739"/>
            <a:ext cx="2159000" cy="302186"/>
          </a:xfrm>
        </p:spPr>
        <p:txBody>
          <a:bodyPr>
            <a:noAutofit/>
          </a:bodyPr>
          <a:lstStyle>
            <a:lvl1pPr marL="0" indent="0">
              <a:buNone/>
              <a:defRPr sz="18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59" name="Text Placeholder 50">
            <a:extLst>
              <a:ext uri="{FF2B5EF4-FFF2-40B4-BE49-F238E27FC236}">
                <a16:creationId xmlns:a16="http://schemas.microsoft.com/office/drawing/2014/main" id="{7F9CD6F4-7AEE-42A4-B26D-96BE3E900368}"/>
              </a:ext>
            </a:extLst>
          </p:cNvPr>
          <p:cNvSpPr>
            <a:spLocks noGrp="1"/>
          </p:cNvSpPr>
          <p:nvPr>
            <p:ph type="body" sz="quarter" idx="19"/>
          </p:nvPr>
        </p:nvSpPr>
        <p:spPr>
          <a:xfrm>
            <a:off x="5674540" y="3254810"/>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0" name="Text Placeholder 48">
            <a:extLst>
              <a:ext uri="{FF2B5EF4-FFF2-40B4-BE49-F238E27FC236}">
                <a16:creationId xmlns:a16="http://schemas.microsoft.com/office/drawing/2014/main" id="{82EA5B58-66CC-4197-BAC3-D0A39558DB0F}"/>
              </a:ext>
            </a:extLst>
          </p:cNvPr>
          <p:cNvSpPr>
            <a:spLocks noGrp="1"/>
          </p:cNvSpPr>
          <p:nvPr>
            <p:ph type="body" sz="quarter" idx="20" hasCustomPrompt="1"/>
          </p:nvPr>
        </p:nvSpPr>
        <p:spPr>
          <a:xfrm>
            <a:off x="9697900" y="2914739"/>
            <a:ext cx="2159000" cy="302186"/>
          </a:xfrm>
        </p:spPr>
        <p:txBody>
          <a:bodyPr>
            <a:noAutofit/>
          </a:bodyPr>
          <a:lstStyle>
            <a:lvl1pPr marL="0" indent="0">
              <a:buNone/>
              <a:defRPr sz="18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61" name="Text Placeholder 50">
            <a:extLst>
              <a:ext uri="{FF2B5EF4-FFF2-40B4-BE49-F238E27FC236}">
                <a16:creationId xmlns:a16="http://schemas.microsoft.com/office/drawing/2014/main" id="{B76C47B4-A585-4CAC-933A-2E6D1938D171}"/>
              </a:ext>
            </a:extLst>
          </p:cNvPr>
          <p:cNvSpPr>
            <a:spLocks noGrp="1"/>
          </p:cNvSpPr>
          <p:nvPr>
            <p:ph type="body" sz="quarter" idx="21"/>
          </p:nvPr>
        </p:nvSpPr>
        <p:spPr>
          <a:xfrm>
            <a:off x="9697900" y="3254810"/>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2" name="Text Placeholder 48">
            <a:extLst>
              <a:ext uri="{FF2B5EF4-FFF2-40B4-BE49-F238E27FC236}">
                <a16:creationId xmlns:a16="http://schemas.microsoft.com/office/drawing/2014/main" id="{563D0C18-5125-4D0F-B46D-76AE182B3FA2}"/>
              </a:ext>
            </a:extLst>
          </p:cNvPr>
          <p:cNvSpPr>
            <a:spLocks noGrp="1"/>
          </p:cNvSpPr>
          <p:nvPr>
            <p:ph type="body" sz="quarter" idx="22" hasCustomPrompt="1"/>
          </p:nvPr>
        </p:nvSpPr>
        <p:spPr>
          <a:xfrm>
            <a:off x="1580060" y="4057987"/>
            <a:ext cx="2159000" cy="302186"/>
          </a:xfrm>
        </p:spPr>
        <p:txBody>
          <a:bodyPr>
            <a:noAutofit/>
          </a:bodyPr>
          <a:lstStyle>
            <a:lvl1pPr marL="0" indent="0">
              <a:buNone/>
              <a:defRPr sz="18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63" name="Text Placeholder 50">
            <a:extLst>
              <a:ext uri="{FF2B5EF4-FFF2-40B4-BE49-F238E27FC236}">
                <a16:creationId xmlns:a16="http://schemas.microsoft.com/office/drawing/2014/main" id="{10634501-CE83-42B9-8572-5C6B73710869}"/>
              </a:ext>
            </a:extLst>
          </p:cNvPr>
          <p:cNvSpPr>
            <a:spLocks noGrp="1"/>
          </p:cNvSpPr>
          <p:nvPr>
            <p:ph type="body" sz="quarter" idx="23"/>
          </p:nvPr>
        </p:nvSpPr>
        <p:spPr>
          <a:xfrm>
            <a:off x="1580060" y="4392591"/>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4" name="Text Placeholder 48">
            <a:extLst>
              <a:ext uri="{FF2B5EF4-FFF2-40B4-BE49-F238E27FC236}">
                <a16:creationId xmlns:a16="http://schemas.microsoft.com/office/drawing/2014/main" id="{54844B85-1B28-4340-AA8C-10A0C2A36C9E}"/>
              </a:ext>
            </a:extLst>
          </p:cNvPr>
          <p:cNvSpPr>
            <a:spLocks noGrp="1"/>
          </p:cNvSpPr>
          <p:nvPr>
            <p:ph type="body" sz="quarter" idx="24" hasCustomPrompt="1"/>
          </p:nvPr>
        </p:nvSpPr>
        <p:spPr>
          <a:xfrm>
            <a:off x="5674540" y="4057987"/>
            <a:ext cx="2159000" cy="302186"/>
          </a:xfrm>
        </p:spPr>
        <p:txBody>
          <a:bodyPr>
            <a:noAutofit/>
          </a:bodyPr>
          <a:lstStyle>
            <a:lvl1pPr marL="0" indent="0">
              <a:buNone/>
              <a:defRPr sz="18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65" name="Text Placeholder 50">
            <a:extLst>
              <a:ext uri="{FF2B5EF4-FFF2-40B4-BE49-F238E27FC236}">
                <a16:creationId xmlns:a16="http://schemas.microsoft.com/office/drawing/2014/main" id="{31BB84F0-3823-46DB-BCEF-5EF3F8E680CF}"/>
              </a:ext>
            </a:extLst>
          </p:cNvPr>
          <p:cNvSpPr>
            <a:spLocks noGrp="1"/>
          </p:cNvSpPr>
          <p:nvPr>
            <p:ph type="body" sz="quarter" idx="25"/>
          </p:nvPr>
        </p:nvSpPr>
        <p:spPr>
          <a:xfrm>
            <a:off x="5674540" y="4392591"/>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6" name="Text Placeholder 48">
            <a:extLst>
              <a:ext uri="{FF2B5EF4-FFF2-40B4-BE49-F238E27FC236}">
                <a16:creationId xmlns:a16="http://schemas.microsoft.com/office/drawing/2014/main" id="{D4D4EE7B-E029-47B3-BC18-D53E810711CE}"/>
              </a:ext>
            </a:extLst>
          </p:cNvPr>
          <p:cNvSpPr>
            <a:spLocks noGrp="1"/>
          </p:cNvSpPr>
          <p:nvPr>
            <p:ph type="body" sz="quarter" idx="26" hasCustomPrompt="1"/>
          </p:nvPr>
        </p:nvSpPr>
        <p:spPr>
          <a:xfrm>
            <a:off x="9697900" y="4057987"/>
            <a:ext cx="2159000" cy="302186"/>
          </a:xfrm>
        </p:spPr>
        <p:txBody>
          <a:bodyPr>
            <a:noAutofit/>
          </a:bodyPr>
          <a:lstStyle>
            <a:lvl1pPr marL="0" indent="0">
              <a:buNone/>
              <a:defRPr sz="18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67" name="Text Placeholder 50">
            <a:extLst>
              <a:ext uri="{FF2B5EF4-FFF2-40B4-BE49-F238E27FC236}">
                <a16:creationId xmlns:a16="http://schemas.microsoft.com/office/drawing/2014/main" id="{C088BE45-14DC-4551-A5FC-93D0BA991882}"/>
              </a:ext>
            </a:extLst>
          </p:cNvPr>
          <p:cNvSpPr>
            <a:spLocks noGrp="1"/>
          </p:cNvSpPr>
          <p:nvPr>
            <p:ph type="body" sz="quarter" idx="27"/>
          </p:nvPr>
        </p:nvSpPr>
        <p:spPr>
          <a:xfrm>
            <a:off x="9697900" y="4392591"/>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8" name="Text Placeholder 48">
            <a:extLst>
              <a:ext uri="{FF2B5EF4-FFF2-40B4-BE49-F238E27FC236}">
                <a16:creationId xmlns:a16="http://schemas.microsoft.com/office/drawing/2014/main" id="{120E072F-4FF5-422F-B7FD-BE3DF026010F}"/>
              </a:ext>
            </a:extLst>
          </p:cNvPr>
          <p:cNvSpPr>
            <a:spLocks noGrp="1"/>
          </p:cNvSpPr>
          <p:nvPr>
            <p:ph type="body" sz="quarter" idx="28" hasCustomPrompt="1"/>
          </p:nvPr>
        </p:nvSpPr>
        <p:spPr>
          <a:xfrm>
            <a:off x="1580060" y="5231920"/>
            <a:ext cx="2159000" cy="302186"/>
          </a:xfrm>
        </p:spPr>
        <p:txBody>
          <a:bodyPr>
            <a:noAutofit/>
          </a:bodyPr>
          <a:lstStyle>
            <a:lvl1pPr marL="0" indent="0">
              <a:buNone/>
              <a:defRPr sz="18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69" name="Text Placeholder 50">
            <a:extLst>
              <a:ext uri="{FF2B5EF4-FFF2-40B4-BE49-F238E27FC236}">
                <a16:creationId xmlns:a16="http://schemas.microsoft.com/office/drawing/2014/main" id="{E73E6162-F4E3-4F6D-BA12-6B5918E23B8E}"/>
              </a:ext>
            </a:extLst>
          </p:cNvPr>
          <p:cNvSpPr>
            <a:spLocks noGrp="1"/>
          </p:cNvSpPr>
          <p:nvPr>
            <p:ph type="body" sz="quarter" idx="29"/>
          </p:nvPr>
        </p:nvSpPr>
        <p:spPr>
          <a:xfrm>
            <a:off x="1580060" y="5566524"/>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70" name="Text Placeholder 48">
            <a:extLst>
              <a:ext uri="{FF2B5EF4-FFF2-40B4-BE49-F238E27FC236}">
                <a16:creationId xmlns:a16="http://schemas.microsoft.com/office/drawing/2014/main" id="{C9938F8E-67A2-401C-882C-ED04C7E5224B}"/>
              </a:ext>
            </a:extLst>
          </p:cNvPr>
          <p:cNvSpPr>
            <a:spLocks noGrp="1"/>
          </p:cNvSpPr>
          <p:nvPr>
            <p:ph type="body" sz="quarter" idx="30" hasCustomPrompt="1"/>
          </p:nvPr>
        </p:nvSpPr>
        <p:spPr>
          <a:xfrm>
            <a:off x="5674540" y="5231920"/>
            <a:ext cx="2159000" cy="302186"/>
          </a:xfrm>
        </p:spPr>
        <p:txBody>
          <a:bodyPr>
            <a:noAutofit/>
          </a:bodyPr>
          <a:lstStyle>
            <a:lvl1pPr marL="0" indent="0">
              <a:buNone/>
              <a:defRPr sz="18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71" name="Text Placeholder 50">
            <a:extLst>
              <a:ext uri="{FF2B5EF4-FFF2-40B4-BE49-F238E27FC236}">
                <a16:creationId xmlns:a16="http://schemas.microsoft.com/office/drawing/2014/main" id="{E683DBE3-DCA5-4538-A253-E60ED2C4B621}"/>
              </a:ext>
            </a:extLst>
          </p:cNvPr>
          <p:cNvSpPr>
            <a:spLocks noGrp="1"/>
          </p:cNvSpPr>
          <p:nvPr>
            <p:ph type="body" sz="quarter" idx="31"/>
          </p:nvPr>
        </p:nvSpPr>
        <p:spPr>
          <a:xfrm>
            <a:off x="5674540" y="5566524"/>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72" name="Text Placeholder 48">
            <a:extLst>
              <a:ext uri="{FF2B5EF4-FFF2-40B4-BE49-F238E27FC236}">
                <a16:creationId xmlns:a16="http://schemas.microsoft.com/office/drawing/2014/main" id="{6F8B9E2C-BE06-4536-A348-4640A2DA1BFC}"/>
              </a:ext>
            </a:extLst>
          </p:cNvPr>
          <p:cNvSpPr>
            <a:spLocks noGrp="1"/>
          </p:cNvSpPr>
          <p:nvPr>
            <p:ph type="body" sz="quarter" idx="32" hasCustomPrompt="1"/>
          </p:nvPr>
        </p:nvSpPr>
        <p:spPr>
          <a:xfrm>
            <a:off x="9697900" y="5231920"/>
            <a:ext cx="2159000" cy="302186"/>
          </a:xfrm>
        </p:spPr>
        <p:txBody>
          <a:bodyPr>
            <a:noAutofit/>
          </a:bodyPr>
          <a:lstStyle>
            <a:lvl1pPr marL="0" indent="0">
              <a:buNone/>
              <a:defRPr sz="18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73" name="Text Placeholder 50">
            <a:extLst>
              <a:ext uri="{FF2B5EF4-FFF2-40B4-BE49-F238E27FC236}">
                <a16:creationId xmlns:a16="http://schemas.microsoft.com/office/drawing/2014/main" id="{B9A57CE7-FAE2-490F-A8F8-402B5F3A7443}"/>
              </a:ext>
            </a:extLst>
          </p:cNvPr>
          <p:cNvSpPr>
            <a:spLocks noGrp="1"/>
          </p:cNvSpPr>
          <p:nvPr>
            <p:ph type="body" sz="quarter" idx="33"/>
          </p:nvPr>
        </p:nvSpPr>
        <p:spPr>
          <a:xfrm>
            <a:off x="9697900" y="5566524"/>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2" name="Title 1">
            <a:extLst>
              <a:ext uri="{FF2B5EF4-FFF2-40B4-BE49-F238E27FC236}">
                <a16:creationId xmlns:a16="http://schemas.microsoft.com/office/drawing/2014/main" id="{AA611859-7CC8-480B-BA0E-18BB16B3047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5080665"/>
      </p:ext>
    </p:extLst>
  </p:cSld>
  <p:clrMapOvr>
    <a:masterClrMapping/>
  </p:clrMapOvr>
  <p:extLst>
    <p:ext uri="{DCECCB84-F9BA-43D5-87BE-67443E8EF086}">
      <p15:sldGuideLst xmlns:p15="http://schemas.microsoft.com/office/powerpoint/2012/main">
        <p15:guide id="1" pos="2544">
          <p15:clr>
            <a:srgbClr val="FBAE40"/>
          </p15:clr>
        </p15:guide>
        <p15:guide id="2" pos="5112">
          <p15:clr>
            <a:srgbClr val="FBAE40"/>
          </p15:clr>
        </p15:guide>
        <p15:guide id="4" pos="5256">
          <p15:clr>
            <a:srgbClr val="5ACBF0"/>
          </p15:clr>
        </p15:guide>
        <p15:guide id="5" pos="4968">
          <p15:clr>
            <a:srgbClr val="5ACBF0"/>
          </p15:clr>
        </p15:guide>
        <p15:guide id="6" pos="2688">
          <p15:clr>
            <a:srgbClr val="5ACBF0"/>
          </p15:clr>
        </p15:guide>
        <p15:guide id="7" pos="2400">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Clic para editar título</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09C90755-3AA3-4F68-873E-621280FE98ED}" type="datetimeFigureOut">
              <a:rPr lang="es-MX" smtClean="0"/>
              <a:pPr/>
              <a:t>25/04/2024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0C20AD1E-7094-465E-850B-6C124A46C497}" type="slidenum">
              <a:rPr lang="es-MX" smtClean="0"/>
              <a:pPr/>
              <a:t>‹Nº›</a:t>
            </a:fld>
            <a:endParaRPr lang="es-MX"/>
          </a:p>
        </p:txBody>
      </p:sp>
    </p:spTree>
    <p:extLst>
      <p:ext uri="{BB962C8B-B14F-4D97-AF65-F5344CB8AC3E}">
        <p14:creationId xmlns:p14="http://schemas.microsoft.com/office/powerpoint/2010/main" val="1724332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Clic para editar título</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Arrastre la imagen al marcador de posición o haga clic en el icono para agregar</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09C90755-3AA3-4F68-873E-621280FE98ED}" type="datetimeFigureOut">
              <a:rPr lang="es-MX" smtClean="0"/>
              <a:pPr/>
              <a:t>25/04/2024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0C20AD1E-7094-465E-850B-6C124A46C497}" type="slidenum">
              <a:rPr lang="es-MX" smtClean="0"/>
              <a:pPr/>
              <a:t>‹Nº›</a:t>
            </a:fld>
            <a:endParaRPr lang="es-MX"/>
          </a:p>
        </p:txBody>
      </p:sp>
    </p:spTree>
    <p:extLst>
      <p:ext uri="{BB962C8B-B14F-4D97-AF65-F5344CB8AC3E}">
        <p14:creationId xmlns:p14="http://schemas.microsoft.com/office/powerpoint/2010/main" val="237742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6" Type="http://schemas.openxmlformats.org/officeDocument/2006/relationships/theme" Target="../theme/theme5.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s-ES"/>
              <a:t>Clic para editar título</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C90755-3AA3-4F68-873E-621280FE98ED}" type="datetimeFigureOut">
              <a:rPr lang="es-MX" smtClean="0"/>
              <a:pPr/>
              <a:t>25/04/2024</a:t>
            </a:fld>
            <a:endParaRPr lang="es-MX"/>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20AD1E-7094-465E-850B-6C124A46C497}" type="slidenum">
              <a:rPr lang="es-MX" smtClean="0"/>
              <a:pPr/>
              <a:t>‹Nº›</a:t>
            </a:fld>
            <a:endParaRPr lang="es-MX"/>
          </a:p>
        </p:txBody>
      </p:sp>
    </p:spTree>
    <p:extLst>
      <p:ext uri="{BB962C8B-B14F-4D97-AF65-F5344CB8AC3E}">
        <p14:creationId xmlns:p14="http://schemas.microsoft.com/office/powerpoint/2010/main" val="137140346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4B91A6-0B71-5B43-B8EB-226F1F29BD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MX"/>
          </a:p>
        </p:txBody>
      </p:sp>
      <p:sp>
        <p:nvSpPr>
          <p:cNvPr id="3" name="Text Placeholder 2">
            <a:extLst>
              <a:ext uri="{FF2B5EF4-FFF2-40B4-BE49-F238E27FC236}">
                <a16:creationId xmlns:a16="http://schemas.microsoft.com/office/drawing/2014/main" id="{6B12A122-117F-0D47-B998-9540AAEFED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4" name="Date Placeholder 3">
            <a:extLst>
              <a:ext uri="{FF2B5EF4-FFF2-40B4-BE49-F238E27FC236}">
                <a16:creationId xmlns:a16="http://schemas.microsoft.com/office/drawing/2014/main" id="{5F2A856D-B7DD-984D-8A66-F588C8CA4C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0C642B-02D5-2E4A-A94F-D6FC2F5A3EE0}" type="datetimeFigureOut">
              <a:rPr lang="en-MX" smtClean="0"/>
              <a:t>04/25/2024</a:t>
            </a:fld>
            <a:endParaRPr lang="en-MX"/>
          </a:p>
        </p:txBody>
      </p:sp>
      <p:sp>
        <p:nvSpPr>
          <p:cNvPr id="5" name="Footer Placeholder 4">
            <a:extLst>
              <a:ext uri="{FF2B5EF4-FFF2-40B4-BE49-F238E27FC236}">
                <a16:creationId xmlns:a16="http://schemas.microsoft.com/office/drawing/2014/main" id="{F85FAF64-09B3-F140-BB2A-07DEB94411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X"/>
          </a:p>
        </p:txBody>
      </p:sp>
      <p:sp>
        <p:nvSpPr>
          <p:cNvPr id="6" name="Slide Number Placeholder 5">
            <a:extLst>
              <a:ext uri="{FF2B5EF4-FFF2-40B4-BE49-F238E27FC236}">
                <a16:creationId xmlns:a16="http://schemas.microsoft.com/office/drawing/2014/main" id="{D58CC7EF-F5DD-FB4A-B3BE-D263F2C6F9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A7F54-51B1-9540-A594-24F48FC8B81B}" type="slidenum">
              <a:rPr lang="en-MX" smtClean="0"/>
              <a:t>‹Nº›</a:t>
            </a:fld>
            <a:endParaRPr lang="en-MX"/>
          </a:p>
        </p:txBody>
      </p:sp>
    </p:spTree>
    <p:extLst>
      <p:ext uri="{BB962C8B-B14F-4D97-AF65-F5344CB8AC3E}">
        <p14:creationId xmlns:p14="http://schemas.microsoft.com/office/powerpoint/2010/main" val="256385174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4/25/2024</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‹Nº›</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309202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365B17-78CB-BC47-974D-04F308BD98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048B36A-827A-8C46-A6D5-852F1AF365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5B84F59F-0648-0047-94D2-77299FFDFB42}"/>
              </a:ext>
            </a:extLst>
          </p:cNvPr>
          <p:cNvSpPr>
            <a:spLocks noGrp="1"/>
          </p:cNvSpPr>
          <p:nvPr>
            <p:ph type="sldNum" sz="quarter" idx="4"/>
          </p:nvPr>
        </p:nvSpPr>
        <p:spPr>
          <a:xfrm>
            <a:off x="920496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D75D45-ECC0-BE49-BEE9-DCEB92F451F1}" type="slidenum">
              <a:rPr lang="en-US" smtClean="0"/>
              <a:t>‹Nº›</a:t>
            </a:fld>
            <a:endParaRPr lang="en-US" dirty="0"/>
          </a:p>
        </p:txBody>
      </p:sp>
      <p:sp>
        <p:nvSpPr>
          <p:cNvPr id="8" name="Footer Placeholder 7">
            <a:extLst>
              <a:ext uri="{FF2B5EF4-FFF2-40B4-BE49-F238E27FC236}">
                <a16:creationId xmlns:a16="http://schemas.microsoft.com/office/drawing/2014/main" id="{60EF84F9-07EA-BE48-A6C6-26001DD5F9AC}"/>
              </a:ext>
            </a:extLst>
          </p:cNvPr>
          <p:cNvSpPr>
            <a:spLocks noGrp="1"/>
          </p:cNvSpPr>
          <p:nvPr>
            <p:ph type="ftr" sz="quarter" idx="3"/>
          </p:nvPr>
        </p:nvSpPr>
        <p:spPr>
          <a:xfrm>
            <a:off x="190500" y="6356350"/>
            <a:ext cx="7315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57103264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741" r:id="rId22"/>
    <p:sldLayoutId id="2147483742" r:id="rId23"/>
    <p:sldLayoutId id="2147483743" r:id="rId24"/>
    <p:sldLayoutId id="2147483744" r:id="rId25"/>
    <p:sldLayoutId id="2147483745" r:id="rId2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20XX</a:t>
            </a:r>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DFD55-3C28-40EF-9E31-A92D2E4017FF}" type="slidenum">
              <a:rPr lang="en-US" smtClean="0"/>
              <a:t>‹Nº›</a:t>
            </a:fld>
            <a:endParaRPr lang="en-US" dirty="0"/>
          </a:p>
        </p:txBody>
      </p:sp>
    </p:spTree>
    <p:extLst>
      <p:ext uri="{BB962C8B-B14F-4D97-AF65-F5344CB8AC3E}">
        <p14:creationId xmlns:p14="http://schemas.microsoft.com/office/powerpoint/2010/main" val="55679462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Lst>
  <p:hf hdr="0"/>
  <p:txStyles>
    <p:title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90B616-241D-4DFE-BC2F-C001ED77E825}"/>
              </a:ext>
            </a:extLst>
          </p:cNvPr>
          <p:cNvSpPr>
            <a:spLocks noGrp="1"/>
          </p:cNvSpPr>
          <p:nvPr>
            <p:ph type="title"/>
          </p:nvPr>
        </p:nvSpPr>
        <p:spPr>
          <a:xfrm>
            <a:off x="230124" y="457200"/>
            <a:ext cx="11731752" cy="630936"/>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AE909E-CC4A-4E51-BC02-B893225D2B31}"/>
              </a:ext>
            </a:extLst>
          </p:cNvPr>
          <p:cNvSpPr>
            <a:spLocks noGrp="1"/>
          </p:cNvSpPr>
          <p:nvPr>
            <p:ph type="body" idx="1"/>
          </p:nvPr>
        </p:nvSpPr>
        <p:spPr>
          <a:xfrm>
            <a:off x="230124" y="1825625"/>
            <a:ext cx="1173175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43B6EE4-1695-4DD6-9758-84FFE963D6AE}"/>
              </a:ext>
            </a:extLst>
          </p:cNvPr>
          <p:cNvSpPr>
            <a:spLocks noGrp="1"/>
          </p:cNvSpPr>
          <p:nvPr>
            <p:ph type="dt" sz="half" idx="2"/>
          </p:nvPr>
        </p:nvSpPr>
        <p:spPr>
          <a:xfrm>
            <a:off x="230124"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8FDAD0-21E9-42D0-8C63-C6563197FC13}" type="datetimeFigureOut">
              <a:rPr lang="en-US" smtClean="0"/>
              <a:t>4/25/2024</a:t>
            </a:fld>
            <a:endParaRPr lang="en-US"/>
          </a:p>
        </p:txBody>
      </p:sp>
      <p:sp>
        <p:nvSpPr>
          <p:cNvPr id="5" name="Footer Placeholder 4">
            <a:extLst>
              <a:ext uri="{FF2B5EF4-FFF2-40B4-BE49-F238E27FC236}">
                <a16:creationId xmlns:a16="http://schemas.microsoft.com/office/drawing/2014/main" id="{7B43250D-A8F9-4682-AD84-FD37BCAA6297}"/>
              </a:ext>
            </a:extLst>
          </p:cNvPr>
          <p:cNvSpPr>
            <a:spLocks noGrp="1"/>
          </p:cNvSpPr>
          <p:nvPr>
            <p:ph type="ftr" sz="quarter" idx="3"/>
          </p:nvPr>
        </p:nvSpPr>
        <p:spPr>
          <a:xfrm>
            <a:off x="3129280" y="6356350"/>
            <a:ext cx="593344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5E1A788-841D-41AB-A983-152B6532F723}"/>
              </a:ext>
            </a:extLst>
          </p:cNvPr>
          <p:cNvSpPr>
            <a:spLocks noGrp="1"/>
          </p:cNvSpPr>
          <p:nvPr>
            <p:ph type="sldNum" sz="quarter" idx="4"/>
          </p:nvPr>
        </p:nvSpPr>
        <p:spPr>
          <a:xfrm>
            <a:off x="9218676"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DE3823-CC86-4AC6-95C0-DC3ECA80FD88}" type="slidenum">
              <a:rPr lang="en-US" smtClean="0"/>
              <a:t>‹Nº›</a:t>
            </a:fld>
            <a:endParaRPr lang="en-US" dirty="0"/>
          </a:p>
        </p:txBody>
      </p:sp>
    </p:spTree>
    <p:extLst>
      <p:ext uri="{BB962C8B-B14F-4D97-AF65-F5344CB8AC3E}">
        <p14:creationId xmlns:p14="http://schemas.microsoft.com/office/powerpoint/2010/main" val="2615058518"/>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Lst>
  <p:txStyles>
    <p:titleStyle>
      <a:lvl1pPr algn="ctr" defTabSz="914400" rtl="0" eaLnBrk="1" latinLnBrk="0" hangingPunct="1">
        <a:lnSpc>
          <a:spcPct val="90000"/>
        </a:lnSpc>
        <a:spcBef>
          <a:spcPts val="1000"/>
        </a:spcBef>
        <a:buNone/>
        <a:defRPr sz="3600" b="1"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slideLayout" Target="../slideLayouts/slideLayout23.xml"/><Relationship Id="rId1" Type="http://schemas.openxmlformats.org/officeDocument/2006/relationships/themeOverride" Target="../theme/themeOverride1.xml"/><Relationship Id="rId4" Type="http://schemas.openxmlformats.org/officeDocument/2006/relationships/image" Target="../media/image20.jpe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7.xml"/><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19.emf"/><Relationship Id="rId1" Type="http://schemas.openxmlformats.org/officeDocument/2006/relationships/slideLayout" Target="../slideLayouts/slideLayout32.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3">
            <a:extLst>
              <a:ext uri="{FF2B5EF4-FFF2-40B4-BE49-F238E27FC236}">
                <a16:creationId xmlns:a16="http://schemas.microsoft.com/office/drawing/2014/main" id="{44A37DD3-1B84-4776-94E1-C0AAA5C0F6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F0502020204030204"/>
              <a:ea typeface="+mn-ea"/>
              <a:cs typeface="+mn-cs"/>
            </a:endParaRPr>
          </a:p>
        </p:txBody>
      </p:sp>
      <p:sp>
        <p:nvSpPr>
          <p:cNvPr id="51" name="Rectangle 45">
            <a:extLst>
              <a:ext uri="{FF2B5EF4-FFF2-40B4-BE49-F238E27FC236}">
                <a16:creationId xmlns:a16="http://schemas.microsoft.com/office/drawing/2014/main" id="{0B4FB531-34DA-4777-9BD5-5B885DC38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15076"/>
            <a:ext cx="12188952" cy="1942924"/>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98610" y="4976793"/>
            <a:ext cx="8077198" cy="1280161"/>
          </a:xfrm>
        </p:spPr>
        <p:txBody>
          <a:bodyPr anchor="ctr">
            <a:noAutofit/>
          </a:bodyPr>
          <a:lstStyle/>
          <a:p>
            <a:pPr algn="ctr"/>
            <a:r>
              <a:rPr lang="es-ES" sz="2200" dirty="0">
                <a:solidFill>
                  <a:srgbClr val="FFFFFF"/>
                </a:solidFill>
              </a:rPr>
              <a:t>Foro Denuncia Ciudadana y Alerta Contra la Corrupción.</a:t>
            </a:r>
            <a:br>
              <a:rPr lang="es-ES" sz="2200" dirty="0">
                <a:solidFill>
                  <a:srgbClr val="FFFFFF"/>
                </a:solidFill>
              </a:rPr>
            </a:br>
            <a:br>
              <a:rPr lang="es-ES" sz="2200" dirty="0">
                <a:solidFill>
                  <a:srgbClr val="FFFFFF"/>
                </a:solidFill>
              </a:rPr>
            </a:br>
            <a:r>
              <a:rPr lang="es-ES" sz="2200" b="1" dirty="0">
                <a:solidFill>
                  <a:srgbClr val="FFFFFF"/>
                </a:solidFill>
              </a:rPr>
              <a:t>“</a:t>
            </a:r>
            <a:r>
              <a:rPr lang="es-ES" sz="2200" b="1" dirty="0" err="1">
                <a:solidFill>
                  <a:srgbClr val="FFFFFF"/>
                </a:solidFill>
              </a:rPr>
              <a:t>Whistleblowers</a:t>
            </a:r>
            <a:r>
              <a:rPr lang="es-ES" sz="2200" b="1" dirty="0">
                <a:solidFill>
                  <a:srgbClr val="FFFFFF"/>
                </a:solidFill>
              </a:rPr>
              <a:t>, Retos en el Combate a la Corrupción”</a:t>
            </a:r>
            <a:r>
              <a:rPr lang="es-ES" sz="2200" dirty="0">
                <a:solidFill>
                  <a:srgbClr val="FFFFFF"/>
                </a:solidFill>
              </a:rPr>
              <a:t> </a:t>
            </a:r>
          </a:p>
        </p:txBody>
      </p:sp>
      <p:pic>
        <p:nvPicPr>
          <p:cNvPr id="5" name="Picture 4">
            <a:extLst>
              <a:ext uri="{FF2B5EF4-FFF2-40B4-BE49-F238E27FC236}">
                <a16:creationId xmlns:a16="http://schemas.microsoft.com/office/drawing/2014/main" id="{7241C9DF-E429-D6B4-75D2-154FB7A4083E}"/>
              </a:ext>
            </a:extLst>
          </p:cNvPr>
          <p:cNvPicPr>
            <a:picLocks noChangeAspect="1"/>
          </p:cNvPicPr>
          <p:nvPr/>
        </p:nvPicPr>
        <p:blipFill>
          <a:blip r:embed="rId3"/>
          <a:stretch>
            <a:fillRect/>
          </a:stretch>
        </p:blipFill>
        <p:spPr>
          <a:xfrm>
            <a:off x="643468" y="2098544"/>
            <a:ext cx="5130782" cy="716037"/>
          </a:xfrm>
          <a:prstGeom prst="rect">
            <a:avLst/>
          </a:prstGeom>
        </p:spPr>
      </p:pic>
      <p:pic>
        <p:nvPicPr>
          <p:cNvPr id="4" name="Picture 3" descr="A close up of a piece of paper with a pencil laying on top">
            <a:extLst>
              <a:ext uri="{FF2B5EF4-FFF2-40B4-BE49-F238E27FC236}">
                <a16:creationId xmlns:a16="http://schemas.microsoft.com/office/drawing/2014/main" id="{65810330-F0B5-43C9-BC34-094FFB5C0529}"/>
              </a:ext>
            </a:extLst>
          </p:cNvPr>
          <p:cNvPicPr>
            <a:picLocks noChangeAspect="1"/>
          </p:cNvPicPr>
          <p:nvPr/>
        </p:nvPicPr>
        <p:blipFill rotWithShape="1">
          <a:blip r:embed="rId4">
            <a:alphaModFix amt="50000"/>
            <a:extLst>
              <a:ext uri="{28A0092B-C50C-407E-A947-70E740481C1C}">
                <a14:useLocalDpi xmlns:a14="http://schemas.microsoft.com/office/drawing/2010/main" val="0"/>
              </a:ext>
            </a:extLst>
          </a:blip>
          <a:stretch/>
        </p:blipFill>
        <p:spPr>
          <a:xfrm>
            <a:off x="6417716" y="1013531"/>
            <a:ext cx="5130778" cy="2886063"/>
          </a:xfrm>
          <a:prstGeom prst="rect">
            <a:avLst/>
          </a:prstGeom>
        </p:spPr>
      </p:pic>
      <p:cxnSp>
        <p:nvCxnSpPr>
          <p:cNvPr id="52" name="Straight Connector 47">
            <a:extLst>
              <a:ext uri="{FF2B5EF4-FFF2-40B4-BE49-F238E27FC236}">
                <a16:creationId xmlns:a16="http://schemas.microsoft.com/office/drawing/2014/main" id="{D5B557D3-D7B4-404B-84A1-9BD182BE5B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7532813" y="5760720"/>
            <a:ext cx="11887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B0BD29D-6157-8E1D-8EE1-1191C4B43CA2}"/>
              </a:ext>
            </a:extLst>
          </p:cNvPr>
          <p:cNvSpPr txBox="1"/>
          <p:nvPr/>
        </p:nvSpPr>
        <p:spPr>
          <a:xfrm>
            <a:off x="8148490" y="5384718"/>
            <a:ext cx="4020652" cy="752001"/>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s-MX" sz="14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s-MX" sz="1600" b="1" i="1" u="none" strike="noStrike" kern="1200" cap="none" spc="0" normalizeH="0" baseline="0" noProof="0" dirty="0">
                <a:ln>
                  <a:noFill/>
                </a:ln>
                <a:solidFill>
                  <a:schemeClr val="bg1"/>
                </a:solidFill>
                <a:effectLst/>
                <a:uLnTx/>
                <a:uFillTx/>
                <a:latin typeface="Aharoni" panose="02010803020104030203" pitchFamily="2" charset="-79"/>
                <a:ea typeface="Times New Roman" panose="02020603050405020304" pitchFamily="18" charset="0"/>
                <a:cs typeface="Aharoni" panose="02010803020104030203" pitchFamily="2" charset="-79"/>
                <a:rtl val="0"/>
              </a:rPr>
              <a:t>Odracir Espinoza. </a:t>
            </a:r>
            <a:r>
              <a:rPr kumimoji="0" lang="es-MX" sz="1600" i="1" u="none" strike="noStrike" kern="1200" cap="none" spc="0" normalizeH="0" baseline="0" noProof="0" dirty="0">
                <a:ln>
                  <a:noFill/>
                </a:ln>
                <a:solidFill>
                  <a:schemeClr val="bg1"/>
                </a:solidFill>
                <a:effectLst/>
                <a:uLnTx/>
                <a:uFillTx/>
                <a:latin typeface="Aharoni" panose="02010803020104030203" pitchFamily="2" charset="-79"/>
                <a:ea typeface="Times New Roman" panose="02020603050405020304" pitchFamily="18" charset="0"/>
                <a:cs typeface="Aharoni" panose="02010803020104030203" pitchFamily="2" charset="-79"/>
                <a:rtl val="0"/>
              </a:rPr>
              <a:t>Director Estratégico.  </a:t>
            </a:r>
          </a:p>
          <a:p>
            <a:pPr marL="0" marR="0" lvl="0" indent="0" algn="just" defTabSz="914400" rtl="0" eaLnBrk="1" fontAlgn="auto" latinLnBrk="0" hangingPunct="1">
              <a:lnSpc>
                <a:spcPct val="115000"/>
              </a:lnSpc>
              <a:spcBef>
                <a:spcPts val="0"/>
              </a:spcBef>
              <a:spcAft>
                <a:spcPts val="800"/>
              </a:spcAft>
              <a:buClrTx/>
              <a:buSzTx/>
              <a:buFontTx/>
              <a:buNone/>
              <a:tabLst/>
              <a:defRPr/>
            </a:pPr>
            <a:endParaRPr kumimoji="0" lang="es-MX" sz="1600" i="1" u="none" strike="noStrike" kern="1200" cap="none" spc="0" normalizeH="0" baseline="0" noProof="0" dirty="0">
              <a:ln>
                <a:noFill/>
              </a:ln>
              <a:solidFill>
                <a:schemeClr val="bg1"/>
              </a:solidFill>
              <a:effectLst/>
              <a:uLnTx/>
              <a:uFillTx/>
              <a:latin typeface="Aharoni" panose="02010803020104030203" pitchFamily="2" charset="-79"/>
              <a:cs typeface="Aharoni" panose="02010803020104030203" pitchFamily="2" charset="-79"/>
              <a:rtl val="0"/>
            </a:endParaRPr>
          </a:p>
        </p:txBody>
      </p:sp>
    </p:spTree>
    <p:extLst>
      <p:ext uri="{BB962C8B-B14F-4D97-AF65-F5344CB8AC3E}">
        <p14:creationId xmlns:p14="http://schemas.microsoft.com/office/powerpoint/2010/main" val="193143965"/>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28600" y="1714569"/>
            <a:ext cx="11781064" cy="4779803"/>
          </a:xfrm>
          <a:solidFill>
            <a:schemeClr val="bg1"/>
          </a:solidFill>
          <a:effectLst>
            <a:outerShdw blurRad="50800" dist="38100" dir="18900000" algn="bl" rotWithShape="0">
              <a:prstClr val="black">
                <a:alpha val="40000"/>
              </a:prstClr>
            </a:outerShdw>
          </a:effectLst>
        </p:spPr>
        <p:txBody>
          <a:bodyPr>
            <a:normAutofit/>
          </a:bodyPr>
          <a:lstStyle/>
          <a:p>
            <a:pPr algn="just">
              <a:buClr>
                <a:srgbClr val="FF0000"/>
              </a:buClr>
              <a:buFont typeface="Wingdings" charset="2"/>
              <a:buChar char="v"/>
            </a:pPr>
            <a:r>
              <a:rPr lang="es-ES" sz="2600" dirty="0">
                <a:latin typeface="+mj-lt"/>
                <a:cs typeface="Times"/>
              </a:rPr>
              <a:t>Tribunales rebasados y con intereses diversos a combatir la corrupción;</a:t>
            </a:r>
          </a:p>
          <a:p>
            <a:pPr algn="just">
              <a:buClr>
                <a:srgbClr val="FF0000"/>
              </a:buClr>
              <a:buFont typeface="Wingdings" charset="2"/>
              <a:buChar char="v"/>
            </a:pPr>
            <a:endParaRPr lang="es-ES" sz="1600" dirty="0">
              <a:latin typeface="+mj-lt"/>
              <a:cs typeface="Times"/>
            </a:endParaRPr>
          </a:p>
          <a:p>
            <a:pPr algn="just">
              <a:buClr>
                <a:srgbClr val="FF0000"/>
              </a:buClr>
              <a:buFont typeface="Wingdings" charset="2"/>
              <a:buChar char="v"/>
            </a:pPr>
            <a:r>
              <a:rPr lang="es-ES" sz="2600" dirty="0">
                <a:latin typeface="+mj-lt"/>
                <a:cs typeface="Times"/>
              </a:rPr>
              <a:t>Debilidad en el sistema de documentación y archivo de las acciones de gobierno;</a:t>
            </a:r>
          </a:p>
          <a:p>
            <a:pPr algn="just">
              <a:buClr>
                <a:srgbClr val="FF0000"/>
              </a:buClr>
              <a:buFont typeface="Wingdings" charset="2"/>
              <a:buChar char="v"/>
            </a:pPr>
            <a:endParaRPr lang="es-ES" sz="1600" dirty="0">
              <a:solidFill>
                <a:srgbClr val="FF0000"/>
              </a:solidFill>
              <a:latin typeface="+mj-lt"/>
              <a:cs typeface="Times"/>
            </a:endParaRPr>
          </a:p>
          <a:p>
            <a:pPr algn="just">
              <a:buClr>
                <a:srgbClr val="FF0000"/>
              </a:buClr>
              <a:buFont typeface="Wingdings" charset="2"/>
              <a:buChar char="v"/>
            </a:pPr>
            <a:r>
              <a:rPr lang="es-ES" sz="2600" dirty="0">
                <a:latin typeface="+mj-lt"/>
                <a:cs typeface="Times"/>
              </a:rPr>
              <a:t>Exceso de trámites o exceso de discrecionalidad de los servidores públicos en las autorizaciones, y</a:t>
            </a:r>
          </a:p>
          <a:p>
            <a:pPr algn="just">
              <a:buClr>
                <a:srgbClr val="FF0000"/>
              </a:buClr>
              <a:buFont typeface="Wingdings" charset="2"/>
              <a:buChar char="v"/>
            </a:pPr>
            <a:endParaRPr lang="es-ES" sz="1600" dirty="0">
              <a:latin typeface="+mj-lt"/>
              <a:cs typeface="Times"/>
            </a:endParaRPr>
          </a:p>
          <a:p>
            <a:pPr algn="just">
              <a:buClr>
                <a:srgbClr val="FF0000"/>
              </a:buClr>
              <a:buFont typeface="Wingdings" charset="2"/>
              <a:buChar char="v"/>
            </a:pPr>
            <a:r>
              <a:rPr lang="es-ES" sz="2600" dirty="0">
                <a:latin typeface="+mj-lt"/>
                <a:cs typeface="Times"/>
              </a:rPr>
              <a:t>Debilidad en los sistemas de contratación, permanencia y estímulos de los servidores públicos.</a:t>
            </a:r>
          </a:p>
        </p:txBody>
      </p:sp>
      <p:sp>
        <p:nvSpPr>
          <p:cNvPr id="6" name="Marcador de número de diapositiva 5"/>
          <p:cNvSpPr>
            <a:spLocks noGrp="1"/>
          </p:cNvSpPr>
          <p:nvPr>
            <p:ph type="sldNum" sz="quarter" idx="12"/>
          </p:nvPr>
        </p:nvSpPr>
        <p:spPr>
          <a:xfrm>
            <a:off x="8077200" y="6236605"/>
            <a:ext cx="2133600" cy="365125"/>
          </a:xfrm>
        </p:spPr>
        <p:txBody>
          <a:bodyPr/>
          <a:lstStyle/>
          <a:p>
            <a:fld id="{239E978B-9213-4A9D-97D8-50863ABA226A}" type="slidenum">
              <a:rPr lang="es-MX" smtClean="0"/>
              <a:pPr/>
              <a:t>10</a:t>
            </a:fld>
            <a:endParaRPr lang="es-MX" dirty="0"/>
          </a:p>
        </p:txBody>
      </p:sp>
      <p:sp>
        <p:nvSpPr>
          <p:cNvPr id="7" name="Título 1"/>
          <p:cNvSpPr>
            <a:spLocks noGrp="1"/>
          </p:cNvSpPr>
          <p:nvPr>
            <p:ph type="title"/>
          </p:nvPr>
        </p:nvSpPr>
        <p:spPr>
          <a:xfrm>
            <a:off x="3574384" y="363628"/>
            <a:ext cx="8435280" cy="836276"/>
          </a:xfrm>
        </p:spPr>
        <p:txBody>
          <a:bodyPr>
            <a:normAutofit/>
          </a:bodyPr>
          <a:lstStyle/>
          <a:p>
            <a:pPr algn="r"/>
            <a:r>
              <a:rPr lang="es-ES" sz="3200" b="1" dirty="0">
                <a:solidFill>
                  <a:srgbClr val="FF0000"/>
                </a:solidFill>
                <a:latin typeface="Aharoni" panose="02010803020104030203" pitchFamily="2" charset="-79"/>
                <a:cs typeface="Aharoni" panose="02010803020104030203" pitchFamily="2" charset="-79"/>
              </a:rPr>
              <a:t>Causas que favorecen a la corrupción</a:t>
            </a:r>
          </a:p>
        </p:txBody>
      </p:sp>
      <p:pic>
        <p:nvPicPr>
          <p:cNvPr id="2" name="Imagen 12" descr="Forma&#10;&#10;Descripción generada automáticamente">
            <a:extLst>
              <a:ext uri="{FF2B5EF4-FFF2-40B4-BE49-F238E27FC236}">
                <a16:creationId xmlns:a16="http://schemas.microsoft.com/office/drawing/2014/main" id="{A91552AB-A073-0780-DA38-D500E9FE792A}"/>
              </a:ext>
            </a:extLst>
          </p:cNvPr>
          <p:cNvPicPr/>
          <p:nvPr/>
        </p:nvPicPr>
        <p:blipFill>
          <a:blip r:embed="rId2">
            <a:extLst>
              <a:ext uri="{28A0092B-C50C-407E-A947-70E740481C1C}">
                <a14:useLocalDpi xmlns:a14="http://schemas.microsoft.com/office/drawing/2010/main" val="0"/>
              </a:ext>
            </a:extLst>
          </a:blip>
          <a:stretch>
            <a:fillRect/>
          </a:stretch>
        </p:blipFill>
        <p:spPr>
          <a:xfrm>
            <a:off x="0" y="19349"/>
            <a:ext cx="4499332" cy="1524835"/>
          </a:xfrm>
          <a:prstGeom prst="rect">
            <a:avLst/>
          </a:prstGeom>
        </p:spPr>
      </p:pic>
    </p:spTree>
    <p:extLst>
      <p:ext uri="{BB962C8B-B14F-4D97-AF65-F5344CB8AC3E}">
        <p14:creationId xmlns:p14="http://schemas.microsoft.com/office/powerpoint/2010/main" val="172515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circle(in)">
                                      <p:cBhvr>
                                        <p:cTn id="13" dur="2000"/>
                                        <p:tgtEl>
                                          <p:spTgt spid="3">
                                            <p:txEl>
                                              <p:pRg st="4" end="4"/>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circle(in)">
                                      <p:cBhvr>
                                        <p:cTn id="16"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2271" y="1600200"/>
            <a:ext cx="11495315" cy="5141168"/>
          </a:xfrm>
          <a:noFill/>
          <a:effectLst>
            <a:outerShdw blurRad="50800" dist="38100" dir="18900000" algn="bl" rotWithShape="0">
              <a:prstClr val="black">
                <a:alpha val="40000"/>
              </a:prstClr>
            </a:outerShdw>
          </a:effectLst>
        </p:spPr>
        <p:txBody>
          <a:bodyPr>
            <a:normAutofit/>
            <a:scene3d>
              <a:camera prst="isometricOffAxis1Right"/>
              <a:lightRig rig="threePt" dir="t"/>
            </a:scene3d>
            <a:sp3d extrusionH="57150">
              <a:bevelT w="38100" h="38100" prst="angle"/>
            </a:sp3d>
          </a:bodyPr>
          <a:lstStyle/>
          <a:p>
            <a:pPr algn="just">
              <a:buClr>
                <a:srgbClr val="FF0000"/>
              </a:buClr>
              <a:buFont typeface="Wingdings" charset="2"/>
              <a:buChar char="v"/>
            </a:pPr>
            <a:endParaRPr lang="es-ES" sz="2600" dirty="0">
              <a:cs typeface="Times"/>
            </a:endParaRPr>
          </a:p>
          <a:p>
            <a:pPr algn="just">
              <a:buClr>
                <a:srgbClr val="FF0000"/>
              </a:buClr>
              <a:buFont typeface="Wingdings" charset="2"/>
              <a:buChar char="v"/>
            </a:pPr>
            <a:endParaRPr lang="es-ES" sz="2600" dirty="0">
              <a:cs typeface="Times"/>
            </a:endParaRPr>
          </a:p>
          <a:p>
            <a:pPr marL="1343025" indent="0">
              <a:buClr>
                <a:srgbClr val="FF0000"/>
              </a:buClr>
              <a:buNone/>
            </a:pPr>
            <a:r>
              <a:rPr lang="es-ES" sz="6000" b="1" i="1" spc="800" dirty="0">
                <a:effectLst>
                  <a:reflection blurRad="6350" stA="60000" endA="900" endPos="58000" dir="5400000" sy="-100000" algn="bl" rotWithShape="0"/>
                </a:effectLst>
                <a:cs typeface="Times"/>
              </a:rPr>
              <a:t>IMPUNIDAD</a:t>
            </a:r>
          </a:p>
          <a:p>
            <a:pPr marL="0" indent="0" algn="ctr">
              <a:buClr>
                <a:srgbClr val="FF0000"/>
              </a:buClr>
              <a:buNone/>
            </a:pPr>
            <a:endParaRPr lang="es-ES" sz="4800" b="1" i="1" spc="800" dirty="0">
              <a:effectLst>
                <a:reflection blurRad="6350" stA="60000" endA="900" endPos="58000" dir="5400000" sy="-100000" algn="bl" rotWithShape="0"/>
              </a:effectLst>
              <a:cs typeface="Times"/>
            </a:endParaRPr>
          </a:p>
          <a:p>
            <a:pPr marL="0" indent="0" algn="ctr">
              <a:buClr>
                <a:srgbClr val="FF0000"/>
              </a:buClr>
              <a:buNone/>
            </a:pPr>
            <a:endParaRPr lang="es-ES" sz="4800" b="1" i="1" spc="800" dirty="0">
              <a:effectLst>
                <a:reflection blurRad="6350" stA="60000" endA="900" endPos="58000" dir="5400000" sy="-100000" algn="bl" rotWithShape="0"/>
              </a:effectLst>
              <a:cs typeface="Times"/>
            </a:endParaRPr>
          </a:p>
        </p:txBody>
      </p:sp>
      <p:sp>
        <p:nvSpPr>
          <p:cNvPr id="6" name="Marcador de número de diapositiva 5"/>
          <p:cNvSpPr>
            <a:spLocks noGrp="1"/>
          </p:cNvSpPr>
          <p:nvPr>
            <p:ph type="sldNum" sz="quarter" idx="12"/>
          </p:nvPr>
        </p:nvSpPr>
        <p:spPr>
          <a:xfrm>
            <a:off x="8077200" y="6236605"/>
            <a:ext cx="2133600" cy="365125"/>
          </a:xfrm>
        </p:spPr>
        <p:txBody>
          <a:bodyPr/>
          <a:lstStyle/>
          <a:p>
            <a:fld id="{239E978B-9213-4A9D-97D8-50863ABA226A}" type="slidenum">
              <a:rPr lang="es-MX" smtClean="0"/>
              <a:pPr/>
              <a:t>11</a:t>
            </a:fld>
            <a:endParaRPr lang="es-MX" dirty="0"/>
          </a:p>
        </p:txBody>
      </p:sp>
      <p:sp>
        <p:nvSpPr>
          <p:cNvPr id="7" name="Título 1"/>
          <p:cNvSpPr>
            <a:spLocks noGrp="1"/>
          </p:cNvSpPr>
          <p:nvPr>
            <p:ph type="title"/>
          </p:nvPr>
        </p:nvSpPr>
        <p:spPr>
          <a:xfrm>
            <a:off x="3581655" y="363628"/>
            <a:ext cx="8435280" cy="836276"/>
          </a:xfrm>
        </p:spPr>
        <p:txBody>
          <a:bodyPr>
            <a:normAutofit/>
          </a:bodyPr>
          <a:lstStyle/>
          <a:p>
            <a:pPr algn="r"/>
            <a:r>
              <a:rPr lang="es-ES" sz="3200" b="1" dirty="0">
                <a:solidFill>
                  <a:srgbClr val="FF0000"/>
                </a:solidFill>
                <a:latin typeface="Aharoni" panose="02010803020104030203" pitchFamily="2" charset="-79"/>
                <a:cs typeface="Aharoni" panose="02010803020104030203" pitchFamily="2" charset="-79"/>
              </a:rPr>
              <a:t>Causas que favorecen a la corrupción</a:t>
            </a:r>
          </a:p>
        </p:txBody>
      </p:sp>
      <p:pic>
        <p:nvPicPr>
          <p:cNvPr id="8" name="Imagen 7"/>
          <p:cNvPicPr/>
          <p:nvPr/>
        </p:nvPicPr>
        <p:blipFill>
          <a:blip r:embed="rId2">
            <a:extLst>
              <a:ext uri="{28A0092B-C50C-407E-A947-70E740481C1C}">
                <a14:useLocalDpi xmlns:a14="http://schemas.microsoft.com/office/drawing/2010/main" val="0"/>
              </a:ext>
            </a:extLst>
          </a:blip>
          <a:srcRect/>
          <a:stretch>
            <a:fillRect/>
          </a:stretch>
        </p:blipFill>
        <p:spPr bwMode="auto">
          <a:xfrm>
            <a:off x="6768193" y="1910192"/>
            <a:ext cx="5003813" cy="4186775"/>
          </a:xfrm>
          <a:prstGeom prst="rect">
            <a:avLst/>
          </a:prstGeom>
          <a:noFill/>
          <a:ln>
            <a:noFill/>
          </a:ln>
        </p:spPr>
      </p:pic>
      <p:pic>
        <p:nvPicPr>
          <p:cNvPr id="5" name="Imagen 12" descr="Forma&#10;&#10;Descripción generada automáticamente">
            <a:extLst>
              <a:ext uri="{FF2B5EF4-FFF2-40B4-BE49-F238E27FC236}">
                <a16:creationId xmlns:a16="http://schemas.microsoft.com/office/drawing/2014/main" id="{044017FC-045F-A5CF-B8F1-8595839A2AE8}"/>
              </a:ext>
            </a:extLst>
          </p:cNvPr>
          <p:cNvPicPr/>
          <p:nvPr/>
        </p:nvPicPr>
        <p:blipFill>
          <a:blip r:embed="rId3">
            <a:extLst>
              <a:ext uri="{28A0092B-C50C-407E-A947-70E740481C1C}">
                <a14:useLocalDpi xmlns:a14="http://schemas.microsoft.com/office/drawing/2010/main" val="0"/>
              </a:ext>
            </a:extLst>
          </a:blip>
          <a:stretch>
            <a:fillRect/>
          </a:stretch>
        </p:blipFill>
        <p:spPr>
          <a:xfrm>
            <a:off x="0" y="19349"/>
            <a:ext cx="4499332" cy="1524835"/>
          </a:xfrm>
          <a:prstGeom prst="rect">
            <a:avLst/>
          </a:prstGeom>
        </p:spPr>
      </p:pic>
    </p:spTree>
    <p:extLst>
      <p:ext uri="{BB962C8B-B14F-4D97-AF65-F5344CB8AC3E}">
        <p14:creationId xmlns:p14="http://schemas.microsoft.com/office/powerpoint/2010/main" val="195485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enorite"/>
              <a:ea typeface="+mn-ea"/>
              <a:cs typeface="+mn-cs"/>
            </a:endParaRPr>
          </a:p>
        </p:txBody>
      </p:sp>
      <p:sp>
        <p:nvSpPr>
          <p:cNvPr id="41" name="Rectangle 4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enorite"/>
              <a:ea typeface="+mn-ea"/>
              <a:cs typeface="+mn-cs"/>
            </a:endParaRPr>
          </a:p>
        </p:txBody>
      </p:sp>
      <p:sp>
        <p:nvSpPr>
          <p:cNvPr id="46" name="Rectangle 4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enorite"/>
              <a:ea typeface="+mn-ea"/>
              <a:cs typeface="+mn-cs"/>
            </a:endParaRPr>
          </a:p>
        </p:txBody>
      </p:sp>
      <p:sp>
        <p:nvSpPr>
          <p:cNvPr id="45" name="Rectangle 4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enorite"/>
              <a:ea typeface="+mn-ea"/>
              <a:cs typeface="+mn-cs"/>
            </a:endParaRPr>
          </a:p>
        </p:txBody>
      </p:sp>
      <p:sp>
        <p:nvSpPr>
          <p:cNvPr id="47" name="Freeform: Shape 4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enorite"/>
              <a:ea typeface="+mn-ea"/>
              <a:cs typeface="+mn-cs"/>
            </a:endParaRPr>
          </a:p>
        </p:txBody>
      </p:sp>
      <p:sp>
        <p:nvSpPr>
          <p:cNvPr id="49" name="Rectangle 4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enorite"/>
              <a:ea typeface="+mn-ea"/>
              <a:cs typeface="+mn-cs"/>
            </a:endParaRPr>
          </a:p>
        </p:txBody>
      </p:sp>
      <p:sp>
        <p:nvSpPr>
          <p:cNvPr id="33" name="TextBox 32">
            <a:extLst>
              <a:ext uri="{FF2B5EF4-FFF2-40B4-BE49-F238E27FC236}">
                <a16:creationId xmlns:a16="http://schemas.microsoft.com/office/drawing/2014/main" id="{96C5FA96-CDD2-1964-038D-5D1CD05EBFC0}"/>
              </a:ext>
            </a:extLst>
          </p:cNvPr>
          <p:cNvSpPr txBox="1"/>
          <p:nvPr/>
        </p:nvSpPr>
        <p:spPr>
          <a:xfrm>
            <a:off x="466722" y="586855"/>
            <a:ext cx="3201366" cy="3387497"/>
          </a:xfrm>
          <a:prstGeom prst="rect">
            <a:avLst/>
          </a:prstGeom>
        </p:spPr>
        <p:txBody>
          <a:bodyPr vert="horz" lIns="91440" tIns="45720" rIns="91440" bIns="45720" rtlCol="0" anchor="b">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srgbClr val="FFFFFF"/>
                </a:solidFill>
                <a:effectLst/>
                <a:uLnTx/>
                <a:uFillTx/>
                <a:latin typeface="Tenorite"/>
                <a:ea typeface="+mn-ea"/>
                <a:cs typeface="+mn-cs"/>
              </a:rPr>
              <a:t>Costo de la corrupción para México</a:t>
            </a:r>
          </a:p>
        </p:txBody>
      </p:sp>
      <p:sp>
        <p:nvSpPr>
          <p:cNvPr id="34" name="TextBox 33">
            <a:extLst>
              <a:ext uri="{FF2B5EF4-FFF2-40B4-BE49-F238E27FC236}">
                <a16:creationId xmlns:a16="http://schemas.microsoft.com/office/drawing/2014/main" id="{23B6D58E-98F8-77D5-5082-8ED690481E93}"/>
              </a:ext>
            </a:extLst>
          </p:cNvPr>
          <p:cNvSpPr txBox="1"/>
          <p:nvPr/>
        </p:nvSpPr>
        <p:spPr>
          <a:xfrm>
            <a:off x="4238827" y="649480"/>
            <a:ext cx="3025303" cy="5546047"/>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Tenorite"/>
                <a:ea typeface="+mn-ea"/>
                <a:cs typeface="+mn-cs"/>
              </a:rPr>
              <a:t>“La </a:t>
            </a:r>
            <a:r>
              <a:rPr kumimoji="0" lang="en-US" sz="2000" b="1" i="1" u="none" strike="noStrike" kern="1200" cap="none" spc="0" normalizeH="0" baseline="0" noProof="0" dirty="0" err="1">
                <a:ln>
                  <a:noFill/>
                </a:ln>
                <a:solidFill>
                  <a:prstClr val="black"/>
                </a:solidFill>
                <a:effectLst/>
                <a:uLnTx/>
                <a:uFillTx/>
                <a:latin typeface="Tenorite"/>
                <a:ea typeface="+mn-ea"/>
                <a:cs typeface="+mn-cs"/>
              </a:rPr>
              <a:t>corrupción</a:t>
            </a:r>
            <a:r>
              <a:rPr kumimoji="0" lang="en-US" sz="2000" b="1" i="1" u="none" strike="noStrike" kern="1200" cap="none" spc="0" normalizeH="0" baseline="0" noProof="0" dirty="0">
                <a:ln>
                  <a:noFill/>
                </a:ln>
                <a:solidFill>
                  <a:prstClr val="black"/>
                </a:solidFill>
                <a:effectLst/>
                <a:uLnTx/>
                <a:uFillTx/>
                <a:latin typeface="Tenorite"/>
                <a:ea typeface="+mn-ea"/>
                <a:cs typeface="+mn-cs"/>
              </a:rPr>
              <a:t> no es un </a:t>
            </a:r>
            <a:r>
              <a:rPr kumimoji="0" lang="en-US" sz="2000" b="1" i="1" u="none" strike="noStrike" kern="1200" cap="none" spc="0" normalizeH="0" baseline="0" noProof="0" dirty="0" err="1">
                <a:ln>
                  <a:noFill/>
                </a:ln>
                <a:solidFill>
                  <a:prstClr val="black"/>
                </a:solidFill>
                <a:effectLst/>
                <a:uLnTx/>
                <a:uFillTx/>
                <a:latin typeface="Tenorite"/>
                <a:ea typeface="+mn-ea"/>
                <a:cs typeface="+mn-cs"/>
              </a:rPr>
              <a:t>problema</a:t>
            </a:r>
            <a:r>
              <a:rPr kumimoji="0" lang="en-US" sz="2000" b="1" i="1" u="none" strike="noStrike" kern="1200" cap="none" spc="0" normalizeH="0" baseline="0" noProof="0" dirty="0">
                <a:ln>
                  <a:noFill/>
                </a:ln>
                <a:solidFill>
                  <a:prstClr val="black"/>
                </a:solidFill>
                <a:effectLst/>
                <a:uLnTx/>
                <a:uFillTx/>
                <a:latin typeface="Tenorite"/>
                <a:ea typeface="+mn-ea"/>
                <a:cs typeface="+mn-cs"/>
              </a:rPr>
              <a:t> </a:t>
            </a:r>
            <a:r>
              <a:rPr kumimoji="0" lang="en-US" sz="2000" b="1" i="1" u="none" strike="noStrike" kern="1200" cap="none" spc="0" normalizeH="0" baseline="0" noProof="0" dirty="0" err="1">
                <a:ln>
                  <a:noFill/>
                </a:ln>
                <a:solidFill>
                  <a:prstClr val="black"/>
                </a:solidFill>
                <a:effectLst/>
                <a:uLnTx/>
                <a:uFillTx/>
                <a:latin typeface="Tenorite"/>
                <a:ea typeface="+mn-ea"/>
                <a:cs typeface="+mn-cs"/>
              </a:rPr>
              <a:t>exclusivo</a:t>
            </a:r>
            <a:r>
              <a:rPr kumimoji="0" lang="en-US" sz="2000" b="1" i="1" u="none" strike="noStrike" kern="1200" cap="none" spc="0" normalizeH="0" baseline="0" noProof="0" dirty="0">
                <a:ln>
                  <a:noFill/>
                </a:ln>
                <a:solidFill>
                  <a:prstClr val="black"/>
                </a:solidFill>
                <a:effectLst/>
                <a:uLnTx/>
                <a:uFillTx/>
                <a:latin typeface="Tenorite"/>
                <a:ea typeface="+mn-ea"/>
                <a:cs typeface="+mn-cs"/>
              </a:rPr>
              <a:t> de México, </a:t>
            </a:r>
            <a:r>
              <a:rPr kumimoji="0" lang="en-US" sz="2000" b="1" i="1" u="none" strike="noStrike" kern="1200" cap="none" spc="0" normalizeH="0" baseline="0" noProof="0" dirty="0" err="1">
                <a:ln>
                  <a:noFill/>
                </a:ln>
                <a:solidFill>
                  <a:prstClr val="black"/>
                </a:solidFill>
                <a:effectLst/>
                <a:uLnTx/>
                <a:uFillTx/>
                <a:latin typeface="Tenorite"/>
                <a:ea typeface="+mn-ea"/>
                <a:cs typeface="+mn-cs"/>
              </a:rPr>
              <a:t>pero</a:t>
            </a:r>
            <a:r>
              <a:rPr kumimoji="0" lang="en-US" sz="2000" b="1" i="1" u="none" strike="noStrike" kern="1200" cap="none" spc="0" normalizeH="0" baseline="0" noProof="0" dirty="0">
                <a:ln>
                  <a:noFill/>
                </a:ln>
                <a:solidFill>
                  <a:prstClr val="black"/>
                </a:solidFill>
                <a:effectLst/>
                <a:uLnTx/>
                <a:uFillTx/>
                <a:latin typeface="Tenorite"/>
                <a:ea typeface="+mn-ea"/>
                <a:cs typeface="+mn-cs"/>
              </a:rPr>
              <a:t> la </a:t>
            </a:r>
            <a:r>
              <a:rPr kumimoji="0" lang="en-US" sz="2000" b="1" i="1" u="none" strike="noStrike" kern="1200" cap="none" spc="0" normalizeH="0" baseline="0" noProof="0" dirty="0" err="1">
                <a:ln>
                  <a:noFill/>
                </a:ln>
                <a:solidFill>
                  <a:prstClr val="black"/>
                </a:solidFill>
                <a:effectLst/>
                <a:uLnTx/>
                <a:uFillTx/>
                <a:latin typeface="Tenorite"/>
                <a:ea typeface="+mn-ea"/>
                <a:cs typeface="+mn-cs"/>
              </a:rPr>
              <a:t>impunidad</a:t>
            </a:r>
            <a:r>
              <a:rPr kumimoji="0" lang="en-US" sz="2000" b="1" i="1" u="none" strike="noStrike" kern="1200" cap="none" spc="0" normalizeH="0" baseline="0" noProof="0" dirty="0">
                <a:ln>
                  <a:noFill/>
                </a:ln>
                <a:solidFill>
                  <a:prstClr val="black"/>
                </a:solidFill>
                <a:effectLst/>
                <a:uLnTx/>
                <a:uFillTx/>
                <a:latin typeface="Tenorite"/>
                <a:ea typeface="+mn-ea"/>
                <a:cs typeface="+mn-cs"/>
              </a:rPr>
              <a:t> </a:t>
            </a:r>
            <a:r>
              <a:rPr kumimoji="0" lang="en-US" sz="2000" b="1" i="1" u="none" strike="noStrike" kern="1200" cap="none" spc="0" normalizeH="0" baseline="0" noProof="0" dirty="0" err="1">
                <a:ln>
                  <a:noFill/>
                </a:ln>
                <a:solidFill>
                  <a:prstClr val="black"/>
                </a:solidFill>
                <a:effectLst/>
                <a:uLnTx/>
                <a:uFillTx/>
                <a:latin typeface="Tenorite"/>
                <a:ea typeface="+mn-ea"/>
                <a:cs typeface="+mn-cs"/>
              </a:rPr>
              <a:t>sí</a:t>
            </a:r>
            <a:r>
              <a:rPr kumimoji="0" lang="en-US" sz="2000" b="1" i="1" u="none" strike="noStrike" kern="1200" cap="none" spc="0" normalizeH="0" baseline="0" noProof="0" dirty="0">
                <a:ln>
                  <a:noFill/>
                </a:ln>
                <a:solidFill>
                  <a:prstClr val="black"/>
                </a:solidFill>
                <a:effectLst/>
                <a:uLnTx/>
                <a:uFillTx/>
                <a:latin typeface="Tenorite"/>
                <a:ea typeface="+mn-ea"/>
                <a:cs typeface="+mn-cs"/>
              </a:rPr>
              <a:t> (…), la </a:t>
            </a:r>
            <a:r>
              <a:rPr kumimoji="0" lang="en-US" sz="2000" b="1" i="1" u="none" strike="noStrike" kern="1200" cap="none" spc="0" normalizeH="0" baseline="0" noProof="0" dirty="0" err="1">
                <a:ln>
                  <a:noFill/>
                </a:ln>
                <a:solidFill>
                  <a:prstClr val="black"/>
                </a:solidFill>
                <a:effectLst/>
                <a:uLnTx/>
                <a:uFillTx/>
                <a:latin typeface="Tenorite"/>
                <a:ea typeface="+mn-ea"/>
                <a:cs typeface="+mn-cs"/>
              </a:rPr>
              <a:t>diferencia</a:t>
            </a:r>
            <a:r>
              <a:rPr kumimoji="0" lang="en-US" sz="2000" b="1" i="1" u="none" strike="noStrike" kern="1200" cap="none" spc="0" normalizeH="0" baseline="0" noProof="0" dirty="0">
                <a:ln>
                  <a:noFill/>
                </a:ln>
                <a:solidFill>
                  <a:prstClr val="black"/>
                </a:solidFill>
                <a:effectLst/>
                <a:uLnTx/>
                <a:uFillTx/>
                <a:latin typeface="Tenorite"/>
                <a:ea typeface="+mn-ea"/>
                <a:cs typeface="+mn-cs"/>
              </a:rPr>
              <a:t> es que </a:t>
            </a:r>
            <a:r>
              <a:rPr kumimoji="0" lang="en-US" sz="2000" b="1" i="1" u="none" strike="noStrike" kern="1200" cap="none" spc="0" normalizeH="0" baseline="0" noProof="0" dirty="0" err="1">
                <a:ln>
                  <a:noFill/>
                </a:ln>
                <a:solidFill>
                  <a:prstClr val="black"/>
                </a:solidFill>
                <a:effectLst/>
                <a:uLnTx/>
                <a:uFillTx/>
                <a:latin typeface="Tenorite"/>
                <a:ea typeface="+mn-ea"/>
                <a:cs typeface="+mn-cs"/>
              </a:rPr>
              <a:t>aquí</a:t>
            </a:r>
            <a:r>
              <a:rPr kumimoji="0" lang="en-US" sz="2000" b="1" i="1" u="none" strike="noStrike" kern="1200" cap="none" spc="0" normalizeH="0" baseline="0" noProof="0" dirty="0">
                <a:ln>
                  <a:noFill/>
                </a:ln>
                <a:solidFill>
                  <a:prstClr val="black"/>
                </a:solidFill>
                <a:effectLst/>
                <a:uLnTx/>
                <a:uFillTx/>
                <a:latin typeface="Tenorite"/>
                <a:ea typeface="+mn-ea"/>
                <a:cs typeface="+mn-cs"/>
              </a:rPr>
              <a:t> </a:t>
            </a:r>
            <a:r>
              <a:rPr kumimoji="0" lang="en-US" sz="2000" b="1" i="1" u="none" strike="noStrike" kern="1200" cap="none" spc="0" normalizeH="0" baseline="0" noProof="0" dirty="0" err="1">
                <a:ln>
                  <a:noFill/>
                </a:ln>
                <a:solidFill>
                  <a:prstClr val="black"/>
                </a:solidFill>
                <a:effectLst/>
                <a:uLnTx/>
                <a:uFillTx/>
                <a:latin typeface="Tenorite"/>
                <a:ea typeface="+mn-ea"/>
                <a:cs typeface="+mn-cs"/>
              </a:rPr>
              <a:t>los</a:t>
            </a:r>
            <a:r>
              <a:rPr kumimoji="0" lang="en-US" sz="2000" b="1" i="1" u="none" strike="noStrike" kern="1200" cap="none" spc="0" normalizeH="0" baseline="0" noProof="0" dirty="0">
                <a:ln>
                  <a:noFill/>
                </a:ln>
                <a:solidFill>
                  <a:prstClr val="black"/>
                </a:solidFill>
                <a:effectLst/>
                <a:uLnTx/>
                <a:uFillTx/>
                <a:latin typeface="Tenorite"/>
                <a:ea typeface="+mn-ea"/>
                <a:cs typeface="+mn-cs"/>
              </a:rPr>
              <a:t> </a:t>
            </a:r>
            <a:r>
              <a:rPr kumimoji="0" lang="en-US" sz="2000" b="1" i="1" u="none" strike="noStrike" kern="1200" cap="none" spc="0" normalizeH="0" baseline="0" noProof="0" dirty="0" err="1">
                <a:ln>
                  <a:noFill/>
                </a:ln>
                <a:solidFill>
                  <a:prstClr val="black"/>
                </a:solidFill>
                <a:effectLst/>
                <a:uLnTx/>
                <a:uFillTx/>
                <a:latin typeface="Tenorite"/>
                <a:ea typeface="+mn-ea"/>
                <a:cs typeface="+mn-cs"/>
              </a:rPr>
              <a:t>escándalos</a:t>
            </a:r>
            <a:r>
              <a:rPr kumimoji="0" lang="en-US" sz="2000" b="1" i="1" u="none" strike="noStrike" kern="1200" cap="none" spc="0" normalizeH="0" baseline="0" noProof="0" dirty="0">
                <a:ln>
                  <a:noFill/>
                </a:ln>
                <a:solidFill>
                  <a:prstClr val="black"/>
                </a:solidFill>
                <a:effectLst/>
                <a:uLnTx/>
                <a:uFillTx/>
                <a:latin typeface="Tenorite"/>
                <a:ea typeface="+mn-ea"/>
                <a:cs typeface="+mn-cs"/>
              </a:rPr>
              <a:t> no </a:t>
            </a:r>
            <a:r>
              <a:rPr kumimoji="0" lang="en-US" sz="2000" b="1" i="1" u="none" strike="noStrike" kern="1200" cap="none" spc="0" normalizeH="0" baseline="0" noProof="0" dirty="0" err="1">
                <a:ln>
                  <a:noFill/>
                </a:ln>
                <a:solidFill>
                  <a:prstClr val="black"/>
                </a:solidFill>
                <a:effectLst/>
                <a:uLnTx/>
                <a:uFillTx/>
                <a:latin typeface="Tenorite"/>
                <a:ea typeface="+mn-ea"/>
                <a:cs typeface="+mn-cs"/>
              </a:rPr>
              <a:t>tienen</a:t>
            </a:r>
            <a:r>
              <a:rPr kumimoji="0" lang="en-US" sz="2000" b="1" i="1" u="none" strike="noStrike" kern="1200" cap="none" spc="0" normalizeH="0" baseline="0" noProof="0" dirty="0">
                <a:ln>
                  <a:noFill/>
                </a:ln>
                <a:solidFill>
                  <a:prstClr val="black"/>
                </a:solidFill>
                <a:effectLst/>
                <a:uLnTx/>
                <a:uFillTx/>
                <a:latin typeface="Tenorite"/>
                <a:ea typeface="+mn-ea"/>
                <a:cs typeface="+mn-cs"/>
              </a:rPr>
              <a:t> </a:t>
            </a:r>
            <a:r>
              <a:rPr kumimoji="0" lang="en-US" sz="2000" b="1" i="1" u="none" strike="noStrike" kern="1200" cap="none" spc="0" normalizeH="0" baseline="0" noProof="0" dirty="0" err="1">
                <a:ln>
                  <a:noFill/>
                </a:ln>
                <a:solidFill>
                  <a:prstClr val="black"/>
                </a:solidFill>
                <a:effectLst/>
                <a:uLnTx/>
                <a:uFillTx/>
                <a:latin typeface="Tenorite"/>
                <a:ea typeface="+mn-ea"/>
                <a:cs typeface="+mn-cs"/>
              </a:rPr>
              <a:t>consecuencias</a:t>
            </a:r>
            <a:r>
              <a:rPr kumimoji="0" lang="en-US" sz="2000" b="1" i="1" u="none" strike="noStrike" kern="1200" cap="none" spc="0" normalizeH="0" baseline="0" noProof="0" dirty="0">
                <a:ln>
                  <a:noFill/>
                </a:ln>
                <a:solidFill>
                  <a:prstClr val="black"/>
                </a:solidFill>
                <a:effectLst/>
                <a:uLnTx/>
                <a:uFillTx/>
                <a:latin typeface="Tenorite"/>
                <a:ea typeface="+mn-ea"/>
                <a:cs typeface="+mn-cs"/>
              </a:rPr>
              <a:t> </a:t>
            </a:r>
            <a:r>
              <a:rPr kumimoji="0" lang="en-US" sz="2000" b="1" i="1" u="none" strike="noStrike" kern="1200" cap="none" spc="0" normalizeH="0" baseline="0" noProof="0" dirty="0" err="1">
                <a:ln>
                  <a:noFill/>
                </a:ln>
                <a:solidFill>
                  <a:prstClr val="black"/>
                </a:solidFill>
                <a:effectLst/>
                <a:uLnTx/>
                <a:uFillTx/>
                <a:latin typeface="Tenorite"/>
                <a:ea typeface="+mn-ea"/>
                <a:cs typeface="+mn-cs"/>
              </a:rPr>
              <a:t>en</a:t>
            </a:r>
            <a:r>
              <a:rPr kumimoji="0" lang="en-US" sz="2000" b="1" i="1" u="none" strike="noStrike" kern="1200" cap="none" spc="0" normalizeH="0" baseline="0" noProof="0" dirty="0">
                <a:ln>
                  <a:noFill/>
                </a:ln>
                <a:solidFill>
                  <a:prstClr val="black"/>
                </a:solidFill>
                <a:effectLst/>
                <a:uLnTx/>
                <a:uFillTx/>
                <a:latin typeface="Tenorite"/>
                <a:ea typeface="+mn-ea"/>
                <a:cs typeface="+mn-cs"/>
              </a:rPr>
              <a:t> </a:t>
            </a:r>
            <a:r>
              <a:rPr kumimoji="0" lang="en-US" sz="2000" b="1" i="1" u="none" strike="noStrike" kern="1200" cap="none" spc="0" normalizeH="0" baseline="0" noProof="0" dirty="0" err="1">
                <a:ln>
                  <a:noFill/>
                </a:ln>
                <a:solidFill>
                  <a:prstClr val="black"/>
                </a:solidFill>
                <a:effectLst/>
                <a:uLnTx/>
                <a:uFillTx/>
                <a:latin typeface="Tenorite"/>
                <a:ea typeface="+mn-ea"/>
                <a:cs typeface="+mn-cs"/>
              </a:rPr>
              <a:t>los</a:t>
            </a:r>
            <a:r>
              <a:rPr kumimoji="0" lang="en-US" sz="2000" b="1" i="1" u="none" strike="noStrike" kern="1200" cap="none" spc="0" normalizeH="0" baseline="0" noProof="0" dirty="0">
                <a:ln>
                  <a:noFill/>
                </a:ln>
                <a:solidFill>
                  <a:prstClr val="black"/>
                </a:solidFill>
                <a:effectLst/>
                <a:uLnTx/>
                <a:uFillTx/>
                <a:latin typeface="Tenorite"/>
                <a:ea typeface="+mn-ea"/>
                <a:cs typeface="+mn-cs"/>
              </a:rPr>
              <a:t> </a:t>
            </a:r>
            <a:r>
              <a:rPr kumimoji="0" lang="en-US" sz="2000" b="1" i="1" u="none" strike="noStrike" kern="1200" cap="none" spc="0" normalizeH="0" baseline="0" noProof="0" dirty="0" err="1">
                <a:ln>
                  <a:noFill/>
                </a:ln>
                <a:solidFill>
                  <a:prstClr val="black"/>
                </a:solidFill>
                <a:effectLst/>
                <a:uLnTx/>
                <a:uFillTx/>
                <a:latin typeface="Tenorite"/>
                <a:ea typeface="+mn-ea"/>
                <a:cs typeface="+mn-cs"/>
              </a:rPr>
              <a:t>tribunales</a:t>
            </a:r>
            <a:r>
              <a:rPr kumimoji="0" lang="en-US" sz="2000" b="1" i="1" u="none" strike="noStrike" kern="1200" cap="none" spc="0" normalizeH="0" baseline="0" noProof="0" dirty="0">
                <a:ln>
                  <a:noFill/>
                </a:ln>
                <a:solidFill>
                  <a:prstClr val="black"/>
                </a:solidFill>
                <a:effectLst/>
                <a:uLnTx/>
                <a:uFillTx/>
                <a:latin typeface="Tenorite"/>
                <a:ea typeface="+mn-ea"/>
                <a:cs typeface="+mn-cs"/>
              </a:rPr>
              <a:t>. </a:t>
            </a:r>
            <a:r>
              <a:rPr kumimoji="0" lang="en-US" sz="2000" b="1" i="1" u="none" strike="noStrike" kern="1200" cap="none" spc="0" normalizeH="0" baseline="0" noProof="0" dirty="0" err="1">
                <a:ln>
                  <a:noFill/>
                </a:ln>
                <a:solidFill>
                  <a:prstClr val="black"/>
                </a:solidFill>
                <a:effectLst/>
                <a:uLnTx/>
                <a:uFillTx/>
                <a:latin typeface="Tenorite"/>
                <a:ea typeface="+mn-ea"/>
                <a:cs typeface="+mn-cs"/>
              </a:rPr>
              <a:t>Mientras</a:t>
            </a:r>
            <a:r>
              <a:rPr kumimoji="0" lang="en-US" sz="2000" b="1" i="1" u="none" strike="noStrike" kern="1200" cap="none" spc="0" normalizeH="0" baseline="0" noProof="0" dirty="0">
                <a:ln>
                  <a:noFill/>
                </a:ln>
                <a:solidFill>
                  <a:prstClr val="black"/>
                </a:solidFill>
                <a:effectLst/>
                <a:uLnTx/>
                <a:uFillTx/>
                <a:latin typeface="Tenorite"/>
                <a:ea typeface="+mn-ea"/>
                <a:cs typeface="+mn-cs"/>
              </a:rPr>
              <a:t> </a:t>
            </a:r>
            <a:r>
              <a:rPr kumimoji="0" lang="en-US" sz="2000" b="1" i="1" u="none" strike="noStrike" kern="1200" cap="none" spc="0" normalizeH="0" baseline="0" noProof="0" dirty="0" err="1">
                <a:ln>
                  <a:noFill/>
                </a:ln>
                <a:solidFill>
                  <a:prstClr val="black"/>
                </a:solidFill>
                <a:effectLst/>
                <a:uLnTx/>
                <a:uFillTx/>
                <a:latin typeface="Tenorite"/>
                <a:ea typeface="+mn-ea"/>
                <a:cs typeface="+mn-cs"/>
              </a:rPr>
              <a:t>aquí</a:t>
            </a:r>
            <a:r>
              <a:rPr kumimoji="0" lang="en-US" sz="2000" b="1" i="1" u="none" strike="noStrike" kern="1200" cap="none" spc="0" normalizeH="0" baseline="0" noProof="0" dirty="0">
                <a:ln>
                  <a:noFill/>
                </a:ln>
                <a:solidFill>
                  <a:prstClr val="black"/>
                </a:solidFill>
                <a:effectLst/>
                <a:uLnTx/>
                <a:uFillTx/>
                <a:latin typeface="Tenorite"/>
                <a:ea typeface="+mn-ea"/>
                <a:cs typeface="+mn-cs"/>
              </a:rPr>
              <a:t> la </a:t>
            </a:r>
            <a:r>
              <a:rPr kumimoji="0" lang="en-US" sz="2000" b="1" i="1" u="none" strike="noStrike" kern="1200" cap="none" spc="0" normalizeH="0" baseline="0" noProof="0" dirty="0" err="1">
                <a:ln>
                  <a:noFill/>
                </a:ln>
                <a:solidFill>
                  <a:prstClr val="black"/>
                </a:solidFill>
                <a:effectLst/>
                <a:uLnTx/>
                <a:uFillTx/>
                <a:latin typeface="Tenorite"/>
                <a:ea typeface="+mn-ea"/>
                <a:cs typeface="+mn-cs"/>
              </a:rPr>
              <a:t>impunidad</a:t>
            </a:r>
            <a:r>
              <a:rPr kumimoji="0" lang="en-US" sz="2000" b="1" i="1" u="none" strike="noStrike" kern="1200" cap="none" spc="0" normalizeH="0" baseline="0" noProof="0" dirty="0">
                <a:ln>
                  <a:noFill/>
                </a:ln>
                <a:solidFill>
                  <a:prstClr val="black"/>
                </a:solidFill>
                <a:effectLst/>
                <a:uLnTx/>
                <a:uFillTx/>
                <a:latin typeface="Tenorite"/>
                <a:ea typeface="+mn-ea"/>
                <a:cs typeface="+mn-cs"/>
              </a:rPr>
              <a:t> sea la </a:t>
            </a:r>
            <a:r>
              <a:rPr kumimoji="0" lang="en-US" sz="2000" b="1" i="1" u="none" strike="noStrike" kern="1200" cap="none" spc="0" normalizeH="0" baseline="0" noProof="0" dirty="0" err="1">
                <a:ln>
                  <a:noFill/>
                </a:ln>
                <a:solidFill>
                  <a:prstClr val="black"/>
                </a:solidFill>
                <a:effectLst/>
                <a:uLnTx/>
                <a:uFillTx/>
                <a:latin typeface="Tenorite"/>
                <a:ea typeface="+mn-ea"/>
                <a:cs typeface="+mn-cs"/>
              </a:rPr>
              <a:t>regla</a:t>
            </a:r>
            <a:r>
              <a:rPr kumimoji="0" lang="en-US" sz="2000" b="1" i="1" u="none" strike="noStrike" kern="1200" cap="none" spc="0" normalizeH="0" baseline="0" noProof="0" dirty="0">
                <a:ln>
                  <a:noFill/>
                </a:ln>
                <a:solidFill>
                  <a:prstClr val="black"/>
                </a:solidFill>
                <a:effectLst/>
                <a:uLnTx/>
                <a:uFillTx/>
                <a:latin typeface="Tenorite"/>
                <a:ea typeface="+mn-ea"/>
                <a:cs typeface="+mn-cs"/>
              </a:rPr>
              <a:t>, </a:t>
            </a:r>
            <a:r>
              <a:rPr kumimoji="0" lang="en-US" sz="2000" b="1" i="1" u="none" strike="noStrike" kern="1200" cap="none" spc="0" normalizeH="0" baseline="0" noProof="0" dirty="0" err="1">
                <a:ln>
                  <a:noFill/>
                </a:ln>
                <a:solidFill>
                  <a:prstClr val="black"/>
                </a:solidFill>
                <a:effectLst/>
                <a:uLnTx/>
                <a:uFillTx/>
                <a:latin typeface="Tenorite"/>
                <a:ea typeface="+mn-ea"/>
                <a:cs typeface="+mn-cs"/>
              </a:rPr>
              <a:t>en</a:t>
            </a:r>
            <a:r>
              <a:rPr kumimoji="0" lang="en-US" sz="2000" b="1" i="1" u="none" strike="noStrike" kern="1200" cap="none" spc="0" normalizeH="0" baseline="0" noProof="0" dirty="0">
                <a:ln>
                  <a:noFill/>
                </a:ln>
                <a:solidFill>
                  <a:prstClr val="black"/>
                </a:solidFill>
                <a:effectLst/>
                <a:uLnTx/>
                <a:uFillTx/>
                <a:latin typeface="Tenorite"/>
                <a:ea typeface="+mn-ea"/>
                <a:cs typeface="+mn-cs"/>
              </a:rPr>
              <a:t> </a:t>
            </a:r>
            <a:r>
              <a:rPr kumimoji="0" lang="en-US" sz="2000" b="1" i="1" u="none" strike="noStrike" kern="1200" cap="none" spc="0" normalizeH="0" baseline="0" noProof="0" dirty="0" err="1">
                <a:ln>
                  <a:noFill/>
                </a:ln>
                <a:solidFill>
                  <a:prstClr val="black"/>
                </a:solidFill>
                <a:effectLst/>
                <a:uLnTx/>
                <a:uFillTx/>
                <a:latin typeface="Tenorite"/>
                <a:ea typeface="+mn-ea"/>
                <a:cs typeface="+mn-cs"/>
              </a:rPr>
              <a:t>lugar</a:t>
            </a:r>
            <a:r>
              <a:rPr kumimoji="0" lang="en-US" sz="2000" b="1" i="1" u="none" strike="noStrike" kern="1200" cap="none" spc="0" normalizeH="0" baseline="0" noProof="0" dirty="0">
                <a:ln>
                  <a:noFill/>
                </a:ln>
                <a:solidFill>
                  <a:prstClr val="black"/>
                </a:solidFill>
                <a:effectLst/>
                <a:uLnTx/>
                <a:uFillTx/>
                <a:latin typeface="Tenorite"/>
                <a:ea typeface="+mn-ea"/>
                <a:cs typeface="+mn-cs"/>
              </a:rPr>
              <a:t> de la </a:t>
            </a:r>
            <a:r>
              <a:rPr kumimoji="0" lang="en-US" sz="2000" b="1" i="1" u="none" strike="noStrike" kern="1200" cap="none" spc="0" normalizeH="0" baseline="0" noProof="0" dirty="0" err="1">
                <a:ln>
                  <a:noFill/>
                </a:ln>
                <a:solidFill>
                  <a:prstClr val="black"/>
                </a:solidFill>
                <a:effectLst/>
                <a:uLnTx/>
                <a:uFillTx/>
                <a:latin typeface="Tenorite"/>
                <a:ea typeface="+mn-ea"/>
                <a:cs typeface="+mn-cs"/>
              </a:rPr>
              <a:t>excepción</a:t>
            </a:r>
            <a:r>
              <a:rPr kumimoji="0" lang="en-US" sz="2000" b="1" i="1" u="none" strike="noStrike" kern="1200" cap="none" spc="0" normalizeH="0" baseline="0" noProof="0" dirty="0">
                <a:ln>
                  <a:noFill/>
                </a:ln>
                <a:solidFill>
                  <a:prstClr val="black"/>
                </a:solidFill>
                <a:effectLst/>
                <a:uLnTx/>
                <a:uFillTx/>
                <a:latin typeface="Tenorite"/>
                <a:ea typeface="+mn-ea"/>
                <a:cs typeface="+mn-cs"/>
              </a:rPr>
              <a:t>, México no </a:t>
            </a:r>
            <a:r>
              <a:rPr kumimoji="0" lang="en-US" sz="2000" b="1" i="1" u="none" strike="noStrike" kern="1200" cap="none" spc="0" normalizeH="0" baseline="0" noProof="0" dirty="0" err="1">
                <a:ln>
                  <a:noFill/>
                </a:ln>
                <a:solidFill>
                  <a:prstClr val="black"/>
                </a:solidFill>
                <a:effectLst/>
                <a:uLnTx/>
                <a:uFillTx/>
                <a:latin typeface="Tenorite"/>
                <a:ea typeface="+mn-ea"/>
                <a:cs typeface="+mn-cs"/>
              </a:rPr>
              <a:t>podrá</a:t>
            </a:r>
            <a:r>
              <a:rPr kumimoji="0" lang="en-US" sz="2000" b="1" i="1" u="none" strike="noStrike" kern="1200" cap="none" spc="0" normalizeH="0" baseline="0" noProof="0" dirty="0">
                <a:ln>
                  <a:noFill/>
                </a:ln>
                <a:solidFill>
                  <a:prstClr val="black"/>
                </a:solidFill>
                <a:effectLst/>
                <a:uLnTx/>
                <a:uFillTx/>
                <a:latin typeface="Tenorite"/>
                <a:ea typeface="+mn-ea"/>
                <a:cs typeface="+mn-cs"/>
              </a:rPr>
              <a:t> romper con la </a:t>
            </a:r>
            <a:r>
              <a:rPr kumimoji="0" lang="en-US" sz="2000" b="1" i="1" u="none" strike="noStrike" kern="1200" cap="none" spc="0" normalizeH="0" baseline="0" noProof="0" dirty="0" err="1">
                <a:ln>
                  <a:noFill/>
                </a:ln>
                <a:solidFill>
                  <a:prstClr val="black"/>
                </a:solidFill>
                <a:effectLst/>
                <a:uLnTx/>
                <a:uFillTx/>
                <a:latin typeface="Tenorite"/>
                <a:ea typeface="+mn-ea"/>
                <a:cs typeface="+mn-cs"/>
              </a:rPr>
              <a:t>tradición</a:t>
            </a:r>
            <a:r>
              <a:rPr kumimoji="0" lang="en-US" sz="2000" b="1" i="1" u="none" strike="noStrike" kern="1200" cap="none" spc="0" normalizeH="0" baseline="0" noProof="0" dirty="0">
                <a:ln>
                  <a:noFill/>
                </a:ln>
                <a:solidFill>
                  <a:prstClr val="black"/>
                </a:solidFill>
                <a:effectLst/>
                <a:uLnTx/>
                <a:uFillTx/>
                <a:latin typeface="Tenorite"/>
                <a:ea typeface="+mn-ea"/>
                <a:cs typeface="+mn-cs"/>
              </a:rPr>
              <a:t> que </a:t>
            </a:r>
            <a:r>
              <a:rPr kumimoji="0" lang="en-US" sz="2000" b="1" i="1" u="none" strike="noStrike" kern="1200" cap="none" spc="0" normalizeH="0" baseline="0" noProof="0" dirty="0" err="1">
                <a:ln>
                  <a:noFill/>
                </a:ln>
                <a:solidFill>
                  <a:prstClr val="black"/>
                </a:solidFill>
                <a:effectLst/>
                <a:uLnTx/>
                <a:uFillTx/>
                <a:latin typeface="Tenorite"/>
                <a:ea typeface="+mn-ea"/>
                <a:cs typeface="+mn-cs"/>
              </a:rPr>
              <a:t>más</a:t>
            </a:r>
            <a:r>
              <a:rPr kumimoji="0" lang="en-US" sz="2000" b="1" i="1" u="none" strike="noStrike" kern="1200" cap="none" spc="0" normalizeH="0" baseline="0" noProof="0" dirty="0">
                <a:ln>
                  <a:noFill/>
                </a:ln>
                <a:solidFill>
                  <a:prstClr val="black"/>
                </a:solidFill>
                <a:effectLst/>
                <a:uLnTx/>
                <a:uFillTx/>
                <a:latin typeface="Tenorite"/>
                <a:ea typeface="+mn-ea"/>
                <a:cs typeface="+mn-cs"/>
              </a:rPr>
              <a:t> </a:t>
            </a:r>
            <a:r>
              <a:rPr kumimoji="0" lang="en-US" sz="2000" b="1" i="1" u="none" strike="noStrike" kern="1200" cap="none" spc="0" normalizeH="0" baseline="0" noProof="0" dirty="0" err="1">
                <a:ln>
                  <a:noFill/>
                </a:ln>
                <a:solidFill>
                  <a:prstClr val="black"/>
                </a:solidFill>
                <a:effectLst/>
                <a:uLnTx/>
                <a:uFillTx/>
                <a:latin typeface="Tenorite"/>
                <a:ea typeface="+mn-ea"/>
                <a:cs typeface="+mn-cs"/>
              </a:rPr>
              <a:t>enferma</a:t>
            </a:r>
            <a:r>
              <a:rPr kumimoji="0" lang="en-US" sz="2000" b="1" i="1" u="none" strike="noStrike" kern="1200" cap="none" spc="0" normalizeH="0" baseline="0" noProof="0" dirty="0">
                <a:ln>
                  <a:noFill/>
                </a:ln>
                <a:solidFill>
                  <a:prstClr val="black"/>
                </a:solidFill>
                <a:effectLst/>
                <a:uLnTx/>
                <a:uFillTx/>
                <a:latin typeface="Tenorite"/>
                <a:ea typeface="+mn-ea"/>
                <a:cs typeface="+mn-cs"/>
              </a:rPr>
              <a:t> </a:t>
            </a:r>
            <a:r>
              <a:rPr kumimoji="0" lang="en-US" sz="2000" b="1" i="1" u="none" strike="noStrike" kern="1200" cap="none" spc="0" normalizeH="0" baseline="0" noProof="0" dirty="0" err="1">
                <a:ln>
                  <a:noFill/>
                </a:ln>
                <a:solidFill>
                  <a:prstClr val="black"/>
                </a:solidFill>
                <a:effectLst/>
                <a:uLnTx/>
                <a:uFillTx/>
                <a:latin typeface="Tenorite"/>
                <a:ea typeface="+mn-ea"/>
                <a:cs typeface="+mn-cs"/>
              </a:rPr>
              <a:t>nuestra</a:t>
            </a:r>
            <a:r>
              <a:rPr kumimoji="0" lang="en-US" sz="2000" b="1" i="1" u="none" strike="noStrike" kern="1200" cap="none" spc="0" normalizeH="0" baseline="0" noProof="0" dirty="0">
                <a:ln>
                  <a:noFill/>
                </a:ln>
                <a:solidFill>
                  <a:prstClr val="black"/>
                </a:solidFill>
                <a:effectLst/>
                <a:uLnTx/>
                <a:uFillTx/>
                <a:latin typeface="Tenorite"/>
                <a:ea typeface="+mn-ea"/>
                <a:cs typeface="+mn-cs"/>
              </a:rPr>
              <a:t> </a:t>
            </a:r>
            <a:r>
              <a:rPr kumimoji="0" lang="en-US" sz="2000" b="1" i="1" u="none" strike="noStrike" kern="1200" cap="none" spc="0" normalizeH="0" baseline="0" noProof="0" dirty="0" err="1">
                <a:ln>
                  <a:noFill/>
                </a:ln>
                <a:solidFill>
                  <a:prstClr val="black"/>
                </a:solidFill>
                <a:effectLst/>
                <a:uLnTx/>
                <a:uFillTx/>
                <a:latin typeface="Tenorite"/>
                <a:ea typeface="+mn-ea"/>
                <a:cs typeface="+mn-cs"/>
              </a:rPr>
              <a:t>vida</a:t>
            </a:r>
            <a:r>
              <a:rPr kumimoji="0" lang="en-US" sz="2000" b="1" i="1" u="none" strike="noStrike" kern="1200" cap="none" spc="0" normalizeH="0" baseline="0" noProof="0" dirty="0">
                <a:ln>
                  <a:noFill/>
                </a:ln>
                <a:solidFill>
                  <a:prstClr val="black"/>
                </a:solidFill>
                <a:effectLst/>
                <a:uLnTx/>
                <a:uFillTx/>
                <a:latin typeface="Tenorite"/>
                <a:ea typeface="+mn-ea"/>
                <a:cs typeface="+mn-cs"/>
              </a:rPr>
              <a:t> </a:t>
            </a:r>
            <a:r>
              <a:rPr kumimoji="0" lang="en-US" sz="2000" b="1" i="1" u="none" strike="noStrike" kern="1200" cap="none" spc="0" normalizeH="0" baseline="0" noProof="0" dirty="0" err="1">
                <a:ln>
                  <a:noFill/>
                </a:ln>
                <a:solidFill>
                  <a:prstClr val="black"/>
                </a:solidFill>
                <a:effectLst/>
                <a:uLnTx/>
                <a:uFillTx/>
                <a:latin typeface="Tenorite"/>
                <a:ea typeface="+mn-ea"/>
                <a:cs typeface="+mn-cs"/>
              </a:rPr>
              <a:t>pública</a:t>
            </a:r>
            <a:r>
              <a:rPr kumimoji="0" lang="en-US" sz="2000" b="1" i="1" u="none" strike="noStrike" kern="1200" cap="none" spc="0" normalizeH="0" baseline="0" noProof="0" dirty="0">
                <a:ln>
                  <a:noFill/>
                </a:ln>
                <a:solidFill>
                  <a:prstClr val="black"/>
                </a:solidFill>
                <a:effectLst/>
                <a:uLnTx/>
                <a:uFillTx/>
                <a:latin typeface="Tenorite"/>
                <a:ea typeface="+mn-ea"/>
                <a:cs typeface="+mn-cs"/>
              </a:rPr>
              <a:t>, y </a:t>
            </a:r>
            <a:r>
              <a:rPr kumimoji="0" lang="en-US" sz="2000" b="1" i="1" u="none" strike="noStrike" kern="1200" cap="none" spc="0" normalizeH="0" baseline="0" noProof="0" dirty="0" err="1">
                <a:ln>
                  <a:noFill/>
                </a:ln>
                <a:solidFill>
                  <a:prstClr val="black"/>
                </a:solidFill>
                <a:effectLst/>
                <a:uLnTx/>
                <a:uFillTx/>
                <a:latin typeface="Tenorite"/>
                <a:ea typeface="+mn-ea"/>
                <a:cs typeface="+mn-cs"/>
              </a:rPr>
              <a:t>nuestro</a:t>
            </a:r>
            <a:r>
              <a:rPr kumimoji="0" lang="en-US" sz="2000" b="1" i="1" u="none" strike="noStrike" kern="1200" cap="none" spc="0" normalizeH="0" baseline="0" noProof="0" dirty="0">
                <a:ln>
                  <a:noFill/>
                </a:ln>
                <a:solidFill>
                  <a:prstClr val="black"/>
                </a:solidFill>
                <a:effectLst/>
                <a:uLnTx/>
                <a:uFillTx/>
                <a:latin typeface="Tenorite"/>
                <a:ea typeface="+mn-ea"/>
                <a:cs typeface="+mn-cs"/>
              </a:rPr>
              <a:t> </a:t>
            </a:r>
            <a:r>
              <a:rPr kumimoji="0" lang="en-US" sz="2000" b="1" i="1" u="none" strike="noStrike" kern="1200" cap="none" spc="0" normalizeH="0" baseline="0" noProof="0" dirty="0" err="1">
                <a:ln>
                  <a:noFill/>
                </a:ln>
                <a:solidFill>
                  <a:prstClr val="black"/>
                </a:solidFill>
                <a:effectLst/>
                <a:uLnTx/>
                <a:uFillTx/>
                <a:latin typeface="Tenorite"/>
                <a:ea typeface="+mn-ea"/>
                <a:cs typeface="+mn-cs"/>
              </a:rPr>
              <a:t>potencial</a:t>
            </a:r>
            <a:r>
              <a:rPr kumimoji="0" lang="en-US" sz="2000" b="1" i="1" u="none" strike="noStrike" kern="1200" cap="none" spc="0" normalizeH="0" baseline="0" noProof="0" dirty="0">
                <a:ln>
                  <a:noFill/>
                </a:ln>
                <a:solidFill>
                  <a:prstClr val="black"/>
                </a:solidFill>
                <a:effectLst/>
                <a:uLnTx/>
                <a:uFillTx/>
                <a:latin typeface="Tenorite"/>
                <a:ea typeface="+mn-ea"/>
                <a:cs typeface="+mn-cs"/>
              </a:rPr>
              <a:t> de </a:t>
            </a:r>
            <a:r>
              <a:rPr kumimoji="0" lang="en-US" sz="2000" b="1" i="1" u="none" strike="noStrike" kern="1200" cap="none" spc="0" normalizeH="0" baseline="0" noProof="0" dirty="0" err="1">
                <a:ln>
                  <a:noFill/>
                </a:ln>
                <a:solidFill>
                  <a:prstClr val="black"/>
                </a:solidFill>
                <a:effectLst/>
                <a:uLnTx/>
                <a:uFillTx/>
                <a:latin typeface="Tenorite"/>
                <a:ea typeface="+mn-ea"/>
                <a:cs typeface="+mn-cs"/>
              </a:rPr>
              <a:t>prosperidad</a:t>
            </a:r>
            <a:r>
              <a:rPr kumimoji="0" lang="en-US" sz="2000" b="1" i="1" u="none" strike="noStrike" kern="1200" cap="none" spc="0" normalizeH="0" baseline="0" noProof="0" dirty="0">
                <a:ln>
                  <a:noFill/>
                </a:ln>
                <a:solidFill>
                  <a:prstClr val="black"/>
                </a:solidFill>
                <a:effectLst/>
                <a:uLnTx/>
                <a:uFillTx/>
                <a:latin typeface="Tenorite"/>
                <a:ea typeface="+mn-ea"/>
                <a:cs typeface="+mn-cs"/>
              </a:rPr>
              <a:t>”.</a:t>
            </a:r>
          </a:p>
        </p:txBody>
      </p:sp>
      <p:pic>
        <p:nvPicPr>
          <p:cNvPr id="32" name="Picture 31">
            <a:extLst>
              <a:ext uri="{FF2B5EF4-FFF2-40B4-BE49-F238E27FC236}">
                <a16:creationId xmlns:a16="http://schemas.microsoft.com/office/drawing/2014/main" id="{E9E8F909-2C55-50E4-BE60-8AAD6ED8B6E4}"/>
              </a:ext>
            </a:extLst>
          </p:cNvPr>
          <p:cNvPicPr>
            <a:picLocks noChangeAspect="1"/>
          </p:cNvPicPr>
          <p:nvPr/>
        </p:nvPicPr>
        <p:blipFill>
          <a:blip r:embed="rId2"/>
          <a:stretch>
            <a:fillRect/>
          </a:stretch>
        </p:blipFill>
        <p:spPr>
          <a:xfrm>
            <a:off x="7607030" y="160276"/>
            <a:ext cx="4480195" cy="6602474"/>
          </a:xfrm>
          <a:prstGeom prst="rect">
            <a:avLst/>
          </a:prstGeom>
        </p:spPr>
      </p:pic>
      <p:sp>
        <p:nvSpPr>
          <p:cNvPr id="36" name="TextBox 35">
            <a:extLst>
              <a:ext uri="{FF2B5EF4-FFF2-40B4-BE49-F238E27FC236}">
                <a16:creationId xmlns:a16="http://schemas.microsoft.com/office/drawing/2014/main" id="{727B7D1D-7347-391E-680C-E3EF70612720}"/>
              </a:ext>
            </a:extLst>
          </p:cNvPr>
          <p:cNvSpPr txBox="1"/>
          <p:nvPr/>
        </p:nvSpPr>
        <p:spPr>
          <a:xfrm>
            <a:off x="5502172" y="5900514"/>
            <a:ext cx="1812822" cy="200055"/>
          </a:xfrm>
          <a:prstGeom prst="rect">
            <a:avLst/>
          </a:prstGeom>
          <a:noFill/>
        </p:spPr>
        <p:txBody>
          <a:bodyPr wrap="square" rtlCol="0">
            <a:spAutoFit/>
          </a:bodyPr>
          <a:lstStyle/>
          <a:p>
            <a:pPr marL="90488" marR="0" lvl="0" indent="-90488" algn="l" defTabSz="914400" rtl="0" eaLnBrk="1" fontAlgn="auto" latinLnBrk="0" hangingPunct="1">
              <a:lnSpc>
                <a:spcPct val="100000"/>
              </a:lnSpc>
              <a:spcBef>
                <a:spcPts val="0"/>
              </a:spcBef>
              <a:spcAft>
                <a:spcPts val="0"/>
              </a:spcAft>
              <a:buClrTx/>
              <a:buSzTx/>
              <a:buFontTx/>
              <a:buNone/>
              <a:tabLst/>
              <a:defRPr/>
            </a:pPr>
            <a:r>
              <a:rPr kumimoji="0" lang="es-ES" sz="700" b="1" i="1" u="none" strike="noStrike" kern="1200" cap="none" spc="0" normalizeH="0" baseline="0" noProof="0" dirty="0">
                <a:ln>
                  <a:noFill/>
                </a:ln>
                <a:solidFill>
                  <a:prstClr val="black"/>
                </a:solidFill>
                <a:effectLst/>
                <a:uLnTx/>
                <a:uFillTx/>
                <a:latin typeface="Gotham Book" charset="0"/>
                <a:ea typeface="Gotham Book" charset="0"/>
                <a:cs typeface="Gotham Book" charset="0"/>
              </a:rPr>
              <a:t>Juan Pardinas, Director General del IMCO</a:t>
            </a:r>
          </a:p>
        </p:txBody>
      </p:sp>
    </p:spTree>
    <p:extLst>
      <p:ext uri="{BB962C8B-B14F-4D97-AF65-F5344CB8AC3E}">
        <p14:creationId xmlns:p14="http://schemas.microsoft.com/office/powerpoint/2010/main" val="1853127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B2E48663-8BAE-0744-8408-63AE78349C28}"/>
              </a:ext>
            </a:extLst>
          </p:cNvPr>
          <p:cNvSpPr/>
          <p:nvPr/>
        </p:nvSpPr>
        <p:spPr>
          <a:xfrm>
            <a:off x="1629918" y="3218116"/>
            <a:ext cx="3463480" cy="3049587"/>
          </a:xfrm>
          <a:custGeom>
            <a:avLst/>
            <a:gdLst>
              <a:gd name="connsiteX0" fmla="*/ 0 w 3463480"/>
              <a:gd name="connsiteY0" fmla="*/ 0 h 3049587"/>
              <a:gd name="connsiteX1" fmla="*/ 3463481 w 3463480"/>
              <a:gd name="connsiteY1" fmla="*/ 0 h 3049587"/>
              <a:gd name="connsiteX2" fmla="*/ 3463481 w 3463480"/>
              <a:gd name="connsiteY2" fmla="*/ 3049588 h 3049587"/>
              <a:gd name="connsiteX3" fmla="*/ 0 w 3463480"/>
              <a:gd name="connsiteY3" fmla="*/ 3049588 h 3049587"/>
            </a:gdLst>
            <a:ahLst/>
            <a:cxnLst>
              <a:cxn ang="0">
                <a:pos x="connsiteX0" y="connsiteY0"/>
              </a:cxn>
              <a:cxn ang="0">
                <a:pos x="connsiteX1" y="connsiteY1"/>
              </a:cxn>
              <a:cxn ang="0">
                <a:pos x="connsiteX2" y="connsiteY2"/>
              </a:cxn>
              <a:cxn ang="0">
                <a:pos x="connsiteX3" y="connsiteY3"/>
              </a:cxn>
            </a:cxnLst>
            <a:rect l="l" t="t" r="r" b="b"/>
            <a:pathLst>
              <a:path w="3463480" h="3049587">
                <a:moveTo>
                  <a:pt x="0" y="0"/>
                </a:moveTo>
                <a:lnTo>
                  <a:pt x="3463481" y="0"/>
                </a:lnTo>
                <a:lnTo>
                  <a:pt x="3463481" y="3049588"/>
                </a:lnTo>
                <a:lnTo>
                  <a:pt x="0" y="3049588"/>
                </a:lnTo>
                <a:close/>
              </a:path>
            </a:pathLst>
          </a:custGeom>
          <a:no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A7922884-A898-B548-9894-13FEE95B4A1B}"/>
              </a:ext>
            </a:extLst>
          </p:cNvPr>
          <p:cNvSpPr txBox="1"/>
          <p:nvPr/>
        </p:nvSpPr>
        <p:spPr>
          <a:xfrm>
            <a:off x="1027576" y="765528"/>
            <a:ext cx="5656933" cy="625428"/>
          </a:xfrm>
          <a:prstGeom prst="rect">
            <a:avLst/>
          </a:prstGeom>
          <a:noFill/>
        </p:spPr>
        <p:txBody>
          <a:bodyPr wrap="none" rtlCol="0">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s-MX" sz="3200" b="0"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Times New Roman" panose="02020603050405020304" pitchFamily="18" charset="0"/>
                <a:cs typeface="Times New Roman" panose="02020603050405020304" pitchFamily="18" charset="0"/>
              </a:rPr>
              <a:t>Protección fiable de la identidad </a:t>
            </a:r>
          </a:p>
        </p:txBody>
      </p:sp>
      <p:sp>
        <p:nvSpPr>
          <p:cNvPr id="13" name="Freeform 12">
            <a:extLst>
              <a:ext uri="{FF2B5EF4-FFF2-40B4-BE49-F238E27FC236}">
                <a16:creationId xmlns:a16="http://schemas.microsoft.com/office/drawing/2014/main" id="{2E46126E-FAC2-684D-8608-3714103C196E}"/>
              </a:ext>
            </a:extLst>
          </p:cNvPr>
          <p:cNvSpPr/>
          <p:nvPr/>
        </p:nvSpPr>
        <p:spPr>
          <a:xfrm>
            <a:off x="2818638" y="2522601"/>
            <a:ext cx="8532875" cy="3751135"/>
          </a:xfrm>
          <a:custGeom>
            <a:avLst/>
            <a:gdLst>
              <a:gd name="connsiteX0" fmla="*/ 0 w 8532875"/>
              <a:gd name="connsiteY0" fmla="*/ 0 h 3751135"/>
              <a:gd name="connsiteX1" fmla="*/ 8532876 w 8532875"/>
              <a:gd name="connsiteY1" fmla="*/ 0 h 3751135"/>
              <a:gd name="connsiteX2" fmla="*/ 8532876 w 8532875"/>
              <a:gd name="connsiteY2" fmla="*/ 3751136 h 3751135"/>
              <a:gd name="connsiteX3" fmla="*/ 0 w 8532875"/>
              <a:gd name="connsiteY3" fmla="*/ 3751136 h 3751135"/>
            </a:gdLst>
            <a:ahLst/>
            <a:cxnLst>
              <a:cxn ang="0">
                <a:pos x="connsiteX0" y="connsiteY0"/>
              </a:cxn>
              <a:cxn ang="0">
                <a:pos x="connsiteX1" y="connsiteY1"/>
              </a:cxn>
              <a:cxn ang="0">
                <a:pos x="connsiteX2" y="connsiteY2"/>
              </a:cxn>
              <a:cxn ang="0">
                <a:pos x="connsiteX3" y="connsiteY3"/>
              </a:cxn>
            </a:cxnLst>
            <a:rect l="l" t="t" r="r" b="b"/>
            <a:pathLst>
              <a:path w="8532875" h="3751135">
                <a:moveTo>
                  <a:pt x="0" y="0"/>
                </a:moveTo>
                <a:lnTo>
                  <a:pt x="8532876" y="0"/>
                </a:lnTo>
                <a:lnTo>
                  <a:pt x="8532876" y="3751136"/>
                </a:lnTo>
                <a:lnTo>
                  <a:pt x="0" y="3751136"/>
                </a:lnTo>
                <a:close/>
              </a:path>
            </a:pathLst>
          </a:custGeom>
          <a:no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4" name="TextBox 13">
            <a:extLst>
              <a:ext uri="{FF2B5EF4-FFF2-40B4-BE49-F238E27FC236}">
                <a16:creationId xmlns:a16="http://schemas.microsoft.com/office/drawing/2014/main" id="{7C2A5D70-BC60-CE4E-AE8F-65E06EB99B0F}"/>
              </a:ext>
            </a:extLst>
          </p:cNvPr>
          <p:cNvSpPr txBox="1"/>
          <p:nvPr/>
        </p:nvSpPr>
        <p:spPr>
          <a:xfrm>
            <a:off x="730452" y="1872531"/>
            <a:ext cx="10836174"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2000" b="0" i="0" u="none" strike="noStrike" kern="1200" cap="none" spc="0" normalizeH="0" baseline="0" noProof="0" dirty="0">
              <a:ln>
                <a:noFill/>
              </a:ln>
              <a:solidFill>
                <a:srgbClr val="1A2550"/>
              </a:solidFill>
              <a:effectLst/>
              <a:uLnTx/>
              <a:uFillTx/>
              <a:latin typeface="Calibri Light" panose="020F0302020204030204"/>
              <a:ea typeface="+mn-ea"/>
              <a:cs typeface="Yantramanav-Light"/>
              <a:sym typeface="Yantramanav-Light"/>
              <a:rtl val="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MX" sz="2000" b="0" i="0" u="none" strike="noStrike" kern="1200" cap="none" spc="0" normalizeH="0" baseline="0" noProof="0" dirty="0">
              <a:ln>
                <a:noFill/>
              </a:ln>
              <a:solidFill>
                <a:srgbClr val="1A2550"/>
              </a:solidFill>
              <a:effectLst/>
              <a:uLnTx/>
              <a:uFillTx/>
              <a:latin typeface="Calibri Light" panose="020F0302020204030204"/>
              <a:ea typeface="+mn-ea"/>
              <a:cs typeface="Yantramanav-Light"/>
              <a:sym typeface="Yantramanav-Light"/>
              <a:rtl val="0"/>
            </a:endParaRPr>
          </a:p>
        </p:txBody>
      </p:sp>
      <p:sp>
        <p:nvSpPr>
          <p:cNvPr id="28" name="Freeform 27">
            <a:extLst>
              <a:ext uri="{FF2B5EF4-FFF2-40B4-BE49-F238E27FC236}">
                <a16:creationId xmlns:a16="http://schemas.microsoft.com/office/drawing/2014/main" id="{B6D6EDF8-FB02-CC4C-B667-B5860E89EFCD}"/>
              </a:ext>
            </a:extLst>
          </p:cNvPr>
          <p:cNvSpPr/>
          <p:nvPr/>
        </p:nvSpPr>
        <p:spPr>
          <a:xfrm>
            <a:off x="1968" y="634"/>
            <a:ext cx="12198159" cy="908748"/>
          </a:xfrm>
          <a:custGeom>
            <a:avLst/>
            <a:gdLst>
              <a:gd name="connsiteX0" fmla="*/ 0 w 12198159"/>
              <a:gd name="connsiteY0" fmla="*/ 0 h 908748"/>
              <a:gd name="connsiteX1" fmla="*/ 12198160 w 12198159"/>
              <a:gd name="connsiteY1" fmla="*/ 0 h 908748"/>
              <a:gd name="connsiteX2" fmla="*/ 12198160 w 12198159"/>
              <a:gd name="connsiteY2" fmla="*/ 908749 h 908748"/>
              <a:gd name="connsiteX3" fmla="*/ 0 w 12198159"/>
              <a:gd name="connsiteY3" fmla="*/ 908749 h 908748"/>
            </a:gdLst>
            <a:ahLst/>
            <a:cxnLst>
              <a:cxn ang="0">
                <a:pos x="connsiteX0" y="connsiteY0"/>
              </a:cxn>
              <a:cxn ang="0">
                <a:pos x="connsiteX1" y="connsiteY1"/>
              </a:cxn>
              <a:cxn ang="0">
                <a:pos x="connsiteX2" y="connsiteY2"/>
              </a:cxn>
              <a:cxn ang="0">
                <a:pos x="connsiteX3" y="connsiteY3"/>
              </a:cxn>
            </a:cxnLst>
            <a:rect l="l" t="t" r="r" b="b"/>
            <a:pathLst>
              <a:path w="12198159" h="908748">
                <a:moveTo>
                  <a:pt x="0" y="0"/>
                </a:moveTo>
                <a:lnTo>
                  <a:pt x="12198160" y="0"/>
                </a:lnTo>
                <a:lnTo>
                  <a:pt x="12198160" y="908749"/>
                </a:lnTo>
                <a:lnTo>
                  <a:pt x="0" y="908749"/>
                </a:lnTo>
                <a:close/>
              </a:path>
            </a:pathLst>
          </a:custGeom>
          <a:solidFill>
            <a:srgbClr val="C85828"/>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2">
            <a:extLst>
              <a:ext uri="{FF2B5EF4-FFF2-40B4-BE49-F238E27FC236}">
                <a16:creationId xmlns:a16="http://schemas.microsoft.com/office/drawing/2014/main" id="{5F5F20A3-5E28-AACE-8249-E321335592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85" t="46925" r="4954" b="2824"/>
          <a:stretch/>
        </p:blipFill>
        <p:spPr bwMode="auto">
          <a:xfrm>
            <a:off x="-6206" y="370"/>
            <a:ext cx="12196237" cy="6856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3866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62668" y="2727216"/>
            <a:ext cx="10866664" cy="4457700"/>
          </a:xfrm>
          <a:solidFill>
            <a:schemeClr val="bg1"/>
          </a:solidFill>
        </p:spPr>
        <p:txBody>
          <a:bodyPr>
            <a:normAutofit/>
          </a:bodyPr>
          <a:lstStyle/>
          <a:p>
            <a:pPr marL="0" indent="0" algn="ctr">
              <a:lnSpc>
                <a:spcPct val="120000"/>
              </a:lnSpc>
              <a:spcBef>
                <a:spcPts val="0"/>
              </a:spcBef>
              <a:buNone/>
            </a:pPr>
            <a:r>
              <a:rPr lang="es-PE" sz="4800" b="1" i="1" dirty="0">
                <a:latin typeface="Aharoni" panose="02010803020104030203" pitchFamily="2" charset="-79"/>
                <a:cs typeface="Aharoni" panose="02010803020104030203" pitchFamily="2" charset="-79"/>
              </a:rPr>
              <a:t>¿</a:t>
            </a:r>
            <a:r>
              <a:rPr lang="es-MX" sz="4800" b="1" i="1" dirty="0">
                <a:latin typeface="Aharoni" panose="02010803020104030203" pitchFamily="2" charset="-79"/>
                <a:cs typeface="Aharoni" panose="02010803020104030203" pitchFamily="2" charset="-79"/>
              </a:rPr>
              <a:t>Cómo se combate la Corrupción </a:t>
            </a:r>
          </a:p>
          <a:p>
            <a:pPr marL="0" indent="0" algn="ctr">
              <a:lnSpc>
                <a:spcPct val="120000"/>
              </a:lnSpc>
              <a:spcBef>
                <a:spcPts val="0"/>
              </a:spcBef>
              <a:buNone/>
            </a:pPr>
            <a:r>
              <a:rPr lang="es-MX" sz="4800" b="1" i="1" dirty="0">
                <a:latin typeface="Aharoni" panose="02010803020104030203" pitchFamily="2" charset="-79"/>
                <a:cs typeface="Aharoni" panose="02010803020104030203" pitchFamily="2" charset="-79"/>
              </a:rPr>
              <a:t>en México?</a:t>
            </a:r>
          </a:p>
          <a:p>
            <a:pPr marL="0" indent="0" algn="ctr">
              <a:lnSpc>
                <a:spcPct val="120000"/>
              </a:lnSpc>
              <a:spcBef>
                <a:spcPts val="0"/>
              </a:spcBef>
              <a:buNone/>
            </a:pPr>
            <a:endParaRPr lang="es-PE" sz="4800" b="1" i="1" dirty="0">
              <a:latin typeface="Aharoni" panose="02010803020104030203" pitchFamily="2" charset="-79"/>
              <a:cs typeface="Aharoni" panose="02010803020104030203" pitchFamily="2" charset="-79"/>
            </a:endParaRPr>
          </a:p>
          <a:p>
            <a:pPr marL="0" indent="0" algn="just">
              <a:buNone/>
            </a:pPr>
            <a:endParaRPr lang="es-PE" sz="3000" b="1" i="1" dirty="0"/>
          </a:p>
        </p:txBody>
      </p:sp>
      <p:pic>
        <p:nvPicPr>
          <p:cNvPr id="4" name="Picture 2">
            <a:extLst>
              <a:ext uri="{FF2B5EF4-FFF2-40B4-BE49-F238E27FC236}">
                <a16:creationId xmlns:a16="http://schemas.microsoft.com/office/drawing/2014/main" id="{A58B82F6-1E7B-4F14-BC4B-6E0898525F9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780" t="92303" r="28021"/>
          <a:stretch/>
        </p:blipFill>
        <p:spPr bwMode="auto">
          <a:xfrm>
            <a:off x="0" y="6480486"/>
            <a:ext cx="12192000" cy="3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n 12" descr="Forma&#10;&#10;Descripción generada automáticamente">
            <a:extLst>
              <a:ext uri="{FF2B5EF4-FFF2-40B4-BE49-F238E27FC236}">
                <a16:creationId xmlns:a16="http://schemas.microsoft.com/office/drawing/2014/main" id="{65C0A215-CAC8-7018-7BFE-BEFABFC5318B}"/>
              </a:ext>
            </a:extLst>
          </p:cNvPr>
          <p:cNvPicPr/>
          <p:nvPr/>
        </p:nvPicPr>
        <p:blipFill>
          <a:blip r:embed="rId3">
            <a:extLst>
              <a:ext uri="{28A0092B-C50C-407E-A947-70E740481C1C}">
                <a14:useLocalDpi xmlns:a14="http://schemas.microsoft.com/office/drawing/2010/main" val="0"/>
              </a:ext>
            </a:extLst>
          </a:blip>
          <a:stretch>
            <a:fillRect/>
          </a:stretch>
        </p:blipFill>
        <p:spPr>
          <a:xfrm>
            <a:off x="0" y="19349"/>
            <a:ext cx="4499332" cy="1524835"/>
          </a:xfrm>
          <a:prstGeom prst="rect">
            <a:avLst/>
          </a:prstGeom>
        </p:spPr>
      </p:pic>
    </p:spTree>
    <p:extLst>
      <p:ext uri="{BB962C8B-B14F-4D97-AF65-F5344CB8AC3E}">
        <p14:creationId xmlns:p14="http://schemas.microsoft.com/office/powerpoint/2010/main" val="1840389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B2E48663-8BAE-0744-8408-63AE78349C28}"/>
              </a:ext>
            </a:extLst>
          </p:cNvPr>
          <p:cNvSpPr/>
          <p:nvPr/>
        </p:nvSpPr>
        <p:spPr>
          <a:xfrm>
            <a:off x="1629918" y="3218116"/>
            <a:ext cx="3463480" cy="3049587"/>
          </a:xfrm>
          <a:custGeom>
            <a:avLst/>
            <a:gdLst>
              <a:gd name="connsiteX0" fmla="*/ 0 w 3463480"/>
              <a:gd name="connsiteY0" fmla="*/ 0 h 3049587"/>
              <a:gd name="connsiteX1" fmla="*/ 3463481 w 3463480"/>
              <a:gd name="connsiteY1" fmla="*/ 0 h 3049587"/>
              <a:gd name="connsiteX2" fmla="*/ 3463481 w 3463480"/>
              <a:gd name="connsiteY2" fmla="*/ 3049588 h 3049587"/>
              <a:gd name="connsiteX3" fmla="*/ 0 w 3463480"/>
              <a:gd name="connsiteY3" fmla="*/ 3049588 h 3049587"/>
            </a:gdLst>
            <a:ahLst/>
            <a:cxnLst>
              <a:cxn ang="0">
                <a:pos x="connsiteX0" y="connsiteY0"/>
              </a:cxn>
              <a:cxn ang="0">
                <a:pos x="connsiteX1" y="connsiteY1"/>
              </a:cxn>
              <a:cxn ang="0">
                <a:pos x="connsiteX2" y="connsiteY2"/>
              </a:cxn>
              <a:cxn ang="0">
                <a:pos x="connsiteX3" y="connsiteY3"/>
              </a:cxn>
            </a:cxnLst>
            <a:rect l="l" t="t" r="r" b="b"/>
            <a:pathLst>
              <a:path w="3463480" h="3049587">
                <a:moveTo>
                  <a:pt x="0" y="0"/>
                </a:moveTo>
                <a:lnTo>
                  <a:pt x="3463481" y="0"/>
                </a:lnTo>
                <a:lnTo>
                  <a:pt x="3463481" y="3049588"/>
                </a:lnTo>
                <a:lnTo>
                  <a:pt x="0" y="3049588"/>
                </a:lnTo>
                <a:close/>
              </a:path>
            </a:pathLst>
          </a:custGeom>
          <a:no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A7922884-A898-B548-9894-13FEE95B4A1B}"/>
              </a:ext>
            </a:extLst>
          </p:cNvPr>
          <p:cNvSpPr txBox="1"/>
          <p:nvPr/>
        </p:nvSpPr>
        <p:spPr>
          <a:xfrm>
            <a:off x="428017" y="1040439"/>
            <a:ext cx="9024265" cy="625428"/>
          </a:xfrm>
          <a:prstGeom prst="rect">
            <a:avLst/>
          </a:prstGeom>
          <a:noFill/>
        </p:spPr>
        <p:txBody>
          <a:bodyPr wrap="none" rtlCol="0">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s-MX"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s-MX" sz="3200" b="1" i="0" u="none" strike="noStrike" kern="1200" cap="none" spc="0" normalizeH="0" baseline="0" noProof="0" dirty="0">
                <a:ln>
                  <a:noFill/>
                </a:ln>
                <a:solidFill>
                  <a:srgbClr val="4472C4">
                    <a:lumMod val="50000"/>
                  </a:srgbClr>
                </a:solidFill>
                <a:effectLst/>
                <a:uLnTx/>
                <a:uFillTx/>
                <a:latin typeface="Calibri Light" panose="020F0302020204030204"/>
                <a:ea typeface="+mn-ea"/>
                <a:cs typeface="+mn-cs"/>
                <a:rtl val="0"/>
              </a:rPr>
              <a:t>Protección contra las represalias en el lugar de trabajo</a:t>
            </a:r>
          </a:p>
        </p:txBody>
      </p:sp>
      <p:sp>
        <p:nvSpPr>
          <p:cNvPr id="13" name="Freeform 12">
            <a:extLst>
              <a:ext uri="{FF2B5EF4-FFF2-40B4-BE49-F238E27FC236}">
                <a16:creationId xmlns:a16="http://schemas.microsoft.com/office/drawing/2014/main" id="{2E46126E-FAC2-684D-8608-3714103C196E}"/>
              </a:ext>
            </a:extLst>
          </p:cNvPr>
          <p:cNvSpPr/>
          <p:nvPr/>
        </p:nvSpPr>
        <p:spPr>
          <a:xfrm>
            <a:off x="2818638" y="2522601"/>
            <a:ext cx="8532875" cy="3751135"/>
          </a:xfrm>
          <a:custGeom>
            <a:avLst/>
            <a:gdLst>
              <a:gd name="connsiteX0" fmla="*/ 0 w 8532875"/>
              <a:gd name="connsiteY0" fmla="*/ 0 h 3751135"/>
              <a:gd name="connsiteX1" fmla="*/ 8532876 w 8532875"/>
              <a:gd name="connsiteY1" fmla="*/ 0 h 3751135"/>
              <a:gd name="connsiteX2" fmla="*/ 8532876 w 8532875"/>
              <a:gd name="connsiteY2" fmla="*/ 3751136 h 3751135"/>
              <a:gd name="connsiteX3" fmla="*/ 0 w 8532875"/>
              <a:gd name="connsiteY3" fmla="*/ 3751136 h 3751135"/>
            </a:gdLst>
            <a:ahLst/>
            <a:cxnLst>
              <a:cxn ang="0">
                <a:pos x="connsiteX0" y="connsiteY0"/>
              </a:cxn>
              <a:cxn ang="0">
                <a:pos x="connsiteX1" y="connsiteY1"/>
              </a:cxn>
              <a:cxn ang="0">
                <a:pos x="connsiteX2" y="connsiteY2"/>
              </a:cxn>
              <a:cxn ang="0">
                <a:pos x="connsiteX3" y="connsiteY3"/>
              </a:cxn>
            </a:cxnLst>
            <a:rect l="l" t="t" r="r" b="b"/>
            <a:pathLst>
              <a:path w="8532875" h="3751135">
                <a:moveTo>
                  <a:pt x="0" y="0"/>
                </a:moveTo>
                <a:lnTo>
                  <a:pt x="8532876" y="0"/>
                </a:lnTo>
                <a:lnTo>
                  <a:pt x="8532876" y="3751136"/>
                </a:lnTo>
                <a:lnTo>
                  <a:pt x="0" y="3751136"/>
                </a:lnTo>
                <a:close/>
              </a:path>
            </a:pathLst>
          </a:custGeom>
          <a:no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4" name="TextBox 13">
            <a:extLst>
              <a:ext uri="{FF2B5EF4-FFF2-40B4-BE49-F238E27FC236}">
                <a16:creationId xmlns:a16="http://schemas.microsoft.com/office/drawing/2014/main" id="{7C2A5D70-BC60-CE4E-AE8F-65E06EB99B0F}"/>
              </a:ext>
            </a:extLst>
          </p:cNvPr>
          <p:cNvSpPr txBox="1"/>
          <p:nvPr/>
        </p:nvSpPr>
        <p:spPr>
          <a:xfrm>
            <a:off x="730452" y="1872531"/>
            <a:ext cx="10836174"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2000" b="0" i="0" u="none" strike="noStrike" kern="1200" cap="none" spc="0" normalizeH="0" baseline="0" noProof="0" dirty="0">
              <a:ln>
                <a:noFill/>
              </a:ln>
              <a:solidFill>
                <a:srgbClr val="1A2550"/>
              </a:solidFill>
              <a:effectLst/>
              <a:uLnTx/>
              <a:uFillTx/>
              <a:latin typeface="Calibri Light" panose="020F0302020204030204"/>
              <a:ea typeface="+mn-ea"/>
              <a:cs typeface="Yantramanav-Light"/>
              <a:sym typeface="Yantramanav-Light"/>
              <a:rtl val="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MX" sz="2000" b="0" i="0" u="none" strike="noStrike" kern="1200" cap="none" spc="0" normalizeH="0" baseline="0" noProof="0" dirty="0">
              <a:ln>
                <a:noFill/>
              </a:ln>
              <a:solidFill>
                <a:srgbClr val="1A2550"/>
              </a:solidFill>
              <a:effectLst/>
              <a:uLnTx/>
              <a:uFillTx/>
              <a:latin typeface="Calibri Light" panose="020F0302020204030204"/>
              <a:ea typeface="+mn-ea"/>
              <a:cs typeface="Yantramanav-Light"/>
              <a:sym typeface="Yantramanav-Light"/>
              <a:rtl val="0"/>
            </a:endParaRPr>
          </a:p>
        </p:txBody>
      </p:sp>
      <p:sp>
        <p:nvSpPr>
          <p:cNvPr id="28" name="Freeform 27">
            <a:extLst>
              <a:ext uri="{FF2B5EF4-FFF2-40B4-BE49-F238E27FC236}">
                <a16:creationId xmlns:a16="http://schemas.microsoft.com/office/drawing/2014/main" id="{B6D6EDF8-FB02-CC4C-B667-B5860E89EFCD}"/>
              </a:ext>
            </a:extLst>
          </p:cNvPr>
          <p:cNvSpPr/>
          <p:nvPr/>
        </p:nvSpPr>
        <p:spPr>
          <a:xfrm>
            <a:off x="1968" y="634"/>
            <a:ext cx="12198159" cy="908748"/>
          </a:xfrm>
          <a:custGeom>
            <a:avLst/>
            <a:gdLst>
              <a:gd name="connsiteX0" fmla="*/ 0 w 12198159"/>
              <a:gd name="connsiteY0" fmla="*/ 0 h 908748"/>
              <a:gd name="connsiteX1" fmla="*/ 12198160 w 12198159"/>
              <a:gd name="connsiteY1" fmla="*/ 0 h 908748"/>
              <a:gd name="connsiteX2" fmla="*/ 12198160 w 12198159"/>
              <a:gd name="connsiteY2" fmla="*/ 908749 h 908748"/>
              <a:gd name="connsiteX3" fmla="*/ 0 w 12198159"/>
              <a:gd name="connsiteY3" fmla="*/ 908749 h 908748"/>
            </a:gdLst>
            <a:ahLst/>
            <a:cxnLst>
              <a:cxn ang="0">
                <a:pos x="connsiteX0" y="connsiteY0"/>
              </a:cxn>
              <a:cxn ang="0">
                <a:pos x="connsiteX1" y="connsiteY1"/>
              </a:cxn>
              <a:cxn ang="0">
                <a:pos x="connsiteX2" y="connsiteY2"/>
              </a:cxn>
              <a:cxn ang="0">
                <a:pos x="connsiteX3" y="connsiteY3"/>
              </a:cxn>
            </a:cxnLst>
            <a:rect l="l" t="t" r="r" b="b"/>
            <a:pathLst>
              <a:path w="12198159" h="908748">
                <a:moveTo>
                  <a:pt x="0" y="0"/>
                </a:moveTo>
                <a:lnTo>
                  <a:pt x="12198160" y="0"/>
                </a:lnTo>
                <a:lnTo>
                  <a:pt x="12198160" y="908749"/>
                </a:lnTo>
                <a:lnTo>
                  <a:pt x="0" y="908749"/>
                </a:lnTo>
                <a:close/>
              </a:path>
            </a:pathLst>
          </a:custGeom>
          <a:solidFill>
            <a:srgbClr val="C85828"/>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uadroTexto 2">
            <a:extLst>
              <a:ext uri="{FF2B5EF4-FFF2-40B4-BE49-F238E27FC236}">
                <a16:creationId xmlns:a16="http://schemas.microsoft.com/office/drawing/2014/main" id="{8BC3413F-A521-72FF-9A4F-21B25142AE74}"/>
              </a:ext>
            </a:extLst>
          </p:cNvPr>
          <p:cNvSpPr txBox="1"/>
          <p:nvPr/>
        </p:nvSpPr>
        <p:spPr>
          <a:xfrm>
            <a:off x="428017" y="1948138"/>
            <a:ext cx="11507821" cy="522425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Calibri Light" panose="020F0302020204030204"/>
                <a:ea typeface="+mn-ea"/>
                <a:cs typeface="+mn-cs"/>
                <a:rtl val="0"/>
              </a:rPr>
              <a:t>La ley debe cubrir todas las situaciones que puedan tener un efecto de amenaza o de amedrentar.</a:t>
            </a:r>
          </a:p>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Calibri Light" panose="020F0302020204030204"/>
                <a:ea typeface="+mn-ea"/>
                <a:cs typeface="+mn-cs"/>
                <a:rtl val="0"/>
              </a:rPr>
              <a:t>Esto es necesario  para proteger a quienes ayudan o se asocian con el/la  denunciante que actúa como mensajero de una revelación. </a:t>
            </a:r>
          </a:p>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Calibri Light" panose="020F0302020204030204"/>
                <a:ea typeface="+mn-ea"/>
                <a:cs typeface="+mn-cs"/>
                <a:rtl val="0"/>
              </a:rPr>
              <a:t>Algunos casos: son percibidas como denunciantes a los/las "ayudantes de denunciantes" y personas que están "a punto" de hacer una revelación (para evitar ataques preventivos para eludir la protección legal). </a:t>
            </a:r>
          </a:p>
          <a:p>
            <a:pPr marL="0" marR="0" lvl="0" indent="0" algn="just" defTabSz="914400" rtl="0" eaLnBrk="1" fontAlgn="auto" latinLnBrk="0" hangingPunct="1">
              <a:lnSpc>
                <a:spcPct val="115000"/>
              </a:lnSpc>
              <a:spcBef>
                <a:spcPts val="0"/>
              </a:spcBef>
              <a:spcAft>
                <a:spcPts val="80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Calibri Light" panose="020F0302020204030204"/>
              <a:ea typeface="+mn-ea"/>
              <a:cs typeface="+mn-cs"/>
              <a:rtl val="0"/>
            </a:endParaRPr>
          </a:p>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Calibri Light" panose="020F0302020204030204"/>
                <a:ea typeface="+mn-ea"/>
                <a:cs typeface="+mn-cs"/>
                <a:rtl val="0"/>
              </a:rPr>
              <a:t>Pueden ser esenciales para dar los pasos preliminares necesarios para tener una "creencia razonable" y la protección de una denuncia responsable. Dado que la corroboración y las pruebas son esenciales, estos contextos indirectos a menudo pueden tener el mayor potencial para un efecto amedrentador que bloquee en el secreto, manteniendo a la gente en silencio y aislando a los que hablan.</a:t>
            </a:r>
          </a:p>
          <a:p>
            <a:pPr marL="0" marR="0" lvl="0" indent="0" algn="just" defTabSz="914400" rtl="0" eaLnBrk="1" fontAlgn="auto" latinLnBrk="0" hangingPunct="1">
              <a:lnSpc>
                <a:spcPct val="115000"/>
              </a:lnSpc>
              <a:spcBef>
                <a:spcPts val="0"/>
              </a:spcBef>
              <a:spcAft>
                <a:spcPts val="80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Calibri Light" panose="020F0302020204030204"/>
              <a:ea typeface="+mn-ea"/>
              <a:cs typeface="+mn-cs"/>
              <a:rtl val="0"/>
            </a:endParaRPr>
          </a:p>
          <a:p>
            <a:pPr marL="285750" marR="0" lvl="0" indent="-285750" algn="just"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EU Whistleblower Protection Directive, • Australia • Croatia • Ireland </a:t>
            </a:r>
          </a:p>
          <a:p>
            <a:pPr marL="285750" marR="0" lvl="0" indent="-285750" algn="just"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prstClr val="black"/>
                </a:solidFill>
                <a:effectLst/>
                <a:uLnTx/>
                <a:uFillTx/>
                <a:latin typeface="Calibri" panose="020F0502020204030204"/>
                <a:ea typeface="+mn-ea"/>
                <a:cs typeface="+mn-cs"/>
              </a:rPr>
              <a:t>US WPA</a:t>
            </a:r>
          </a:p>
          <a:p>
            <a:pPr marL="0" marR="0" lvl="0" indent="0" algn="just" defTabSz="914400" rtl="0" eaLnBrk="1" fontAlgn="auto" latinLnBrk="0" hangingPunct="1">
              <a:lnSpc>
                <a:spcPct val="115000"/>
              </a:lnSpc>
              <a:spcBef>
                <a:spcPts val="0"/>
              </a:spcBef>
              <a:spcAft>
                <a:spcPts val="800"/>
              </a:spcAft>
              <a:buClrTx/>
              <a:buSzTx/>
              <a:buFontTx/>
              <a:buNone/>
              <a:tabLst/>
              <a:defRPr/>
            </a:pPr>
            <a:endParaRPr kumimoji="0" lang="es-MX" sz="105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pic>
        <p:nvPicPr>
          <p:cNvPr id="4" name="Picture 3" descr="Diagram&#10;&#10;Description automatically generated">
            <a:extLst>
              <a:ext uri="{FF2B5EF4-FFF2-40B4-BE49-F238E27FC236}">
                <a16:creationId xmlns:a16="http://schemas.microsoft.com/office/drawing/2014/main" id="{BEEC354F-7D3E-9003-4DE8-5B4EC47137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9382"/>
            <a:ext cx="12190032" cy="5949069"/>
          </a:xfrm>
          <a:prstGeom prst="rect">
            <a:avLst/>
          </a:prstGeom>
        </p:spPr>
      </p:pic>
    </p:spTree>
    <p:extLst>
      <p:ext uri="{BB962C8B-B14F-4D97-AF65-F5344CB8AC3E}">
        <p14:creationId xmlns:p14="http://schemas.microsoft.com/office/powerpoint/2010/main" val="2134573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48281" y="1255945"/>
            <a:ext cx="11760032" cy="6264696"/>
          </a:xfrm>
        </p:spPr>
        <p:txBody>
          <a:bodyPr>
            <a:noAutofit/>
          </a:bodyPr>
          <a:lstStyle/>
          <a:p>
            <a:pPr marL="0" indent="0" algn="ctr">
              <a:buNone/>
            </a:pPr>
            <a:r>
              <a:rPr lang="es-MX" cap="all" dirty="0">
                <a:solidFill>
                  <a:schemeClr val="tx1">
                    <a:lumMod val="95000"/>
                    <a:lumOff val="5000"/>
                  </a:schemeClr>
                </a:solidFill>
                <a:latin typeface="Aharoni" panose="02010803020104030203" pitchFamily="2" charset="-79"/>
                <a:cs typeface="Aharoni" panose="02010803020104030203" pitchFamily="2" charset="-79"/>
              </a:rPr>
              <a:t>Enfoques</a:t>
            </a:r>
          </a:p>
          <a:p>
            <a:pPr marL="0" indent="0" algn="just">
              <a:buNone/>
            </a:pPr>
            <a:r>
              <a:rPr lang="es-MX" sz="1800" dirty="0">
                <a:latin typeface="+mj-lt"/>
                <a:cs typeface="Gotham Book" pitchFamily="50" charset="0"/>
              </a:rPr>
              <a:t>Los presupuestos de las nuevas Instituciones que se enfrentan a la corrupción, que involucran a personas con poder, relaciones, influencias y dinero, no son suficientes, por ejemplo, algunas Fiscalías contabas en su inicio con 70 millones para operar, hoy cuentan con menos de 40 millones. </a:t>
            </a:r>
          </a:p>
          <a:p>
            <a:pPr algn="just"/>
            <a:endParaRPr lang="es-MX" sz="1800" dirty="0">
              <a:latin typeface="+mj-lt"/>
              <a:cs typeface="Gotham Book" pitchFamily="50" charset="0"/>
            </a:endParaRPr>
          </a:p>
          <a:p>
            <a:pPr marL="0" indent="0" algn="just">
              <a:buNone/>
            </a:pPr>
            <a:endParaRPr lang="es-MX" sz="1800" i="1" dirty="0">
              <a:latin typeface="+mj-lt"/>
              <a:cs typeface="Gotham Book" pitchFamily="50" charset="0"/>
            </a:endParaRPr>
          </a:p>
          <a:p>
            <a:pPr marL="0" indent="0" algn="just">
              <a:buNone/>
            </a:pPr>
            <a:endParaRPr lang="es-MX" sz="1800" i="1" dirty="0">
              <a:latin typeface="+mj-lt"/>
              <a:cs typeface="Gotham Book" pitchFamily="50" charset="0"/>
            </a:endParaRPr>
          </a:p>
          <a:p>
            <a:pPr marL="0" indent="0" algn="just">
              <a:buNone/>
            </a:pPr>
            <a:endParaRPr lang="es-MX" sz="1800" i="1" dirty="0">
              <a:latin typeface="+mj-lt"/>
              <a:cs typeface="Gotham Book" pitchFamily="50" charset="0"/>
            </a:endParaRPr>
          </a:p>
          <a:p>
            <a:pPr marL="0" indent="0" algn="just">
              <a:buNone/>
            </a:pPr>
            <a:endParaRPr lang="es-ES" sz="1800" i="1" dirty="0">
              <a:latin typeface="+mj-lt"/>
              <a:cs typeface="Gotham Book" pitchFamily="50" charset="0"/>
            </a:endParaRPr>
          </a:p>
          <a:p>
            <a:pPr marL="0" indent="0" algn="just">
              <a:buNone/>
            </a:pPr>
            <a:endParaRPr lang="es-ES" sz="1800" i="1" dirty="0">
              <a:latin typeface="+mj-lt"/>
              <a:cs typeface="Gotham Book" pitchFamily="50" charset="0"/>
            </a:endParaRPr>
          </a:p>
          <a:p>
            <a:pPr marL="0" indent="0" algn="just">
              <a:buNone/>
            </a:pPr>
            <a:endParaRPr lang="es-ES" sz="1800" i="1" dirty="0">
              <a:latin typeface="+mj-lt"/>
              <a:cs typeface="Gotham Book" pitchFamily="50" charset="0"/>
            </a:endParaRPr>
          </a:p>
          <a:p>
            <a:pPr marL="0" indent="0" algn="just">
              <a:buNone/>
            </a:pPr>
            <a:endParaRPr lang="es-MX" sz="1800" i="1" dirty="0">
              <a:latin typeface="+mj-lt"/>
              <a:cs typeface="Gotham Book" pitchFamily="50" charset="0"/>
            </a:endParaRPr>
          </a:p>
          <a:p>
            <a:pPr marL="0" indent="0" algn="just">
              <a:buNone/>
            </a:pPr>
            <a:endParaRPr lang="es-MX" sz="1800" i="1" dirty="0">
              <a:latin typeface="+mj-lt"/>
              <a:cs typeface="Gotham Book" pitchFamily="50" charset="0"/>
            </a:endParaRPr>
          </a:p>
          <a:p>
            <a:pPr marL="0" indent="0" algn="just">
              <a:buNone/>
            </a:pPr>
            <a:r>
              <a:rPr lang="es-MX" sz="1800" i="1" dirty="0">
                <a:latin typeface="+mj-lt"/>
                <a:cs typeface="Gotham Book" pitchFamily="50" charset="0"/>
              </a:rPr>
              <a:t>Si queremos atacar este monstruo de mil cabezas, requerimos recursos tecnológicos, posibilidad de movilidad, capacitación constante, etc. Y en muchos casos eso cuesta… </a:t>
            </a:r>
            <a:endParaRPr lang="es-MX" b="1" dirty="0">
              <a:solidFill>
                <a:schemeClr val="tx1">
                  <a:lumMod val="95000"/>
                  <a:lumOff val="5000"/>
                </a:schemeClr>
              </a:solidFill>
              <a:latin typeface="Arial" panose="020B0604020202020204" pitchFamily="34" charset="0"/>
              <a:cs typeface="Arial" panose="020B0604020202020204" pitchFamily="34" charset="0"/>
            </a:endParaRPr>
          </a:p>
          <a:p>
            <a:pPr marL="0" indent="0" algn="ctr">
              <a:buNone/>
            </a:pPr>
            <a:endParaRPr lang="es-MX" dirty="0"/>
          </a:p>
          <a:p>
            <a:pPr marL="0" indent="0" algn="just">
              <a:buNone/>
            </a:pPr>
            <a:endParaRPr lang="es-MX" dirty="0">
              <a:solidFill>
                <a:schemeClr val="tx1">
                  <a:lumMod val="95000"/>
                  <a:lumOff val="5000"/>
                </a:schemeClr>
              </a:solidFill>
              <a:latin typeface="Arial" panose="020B0604020202020204" pitchFamily="34" charset="0"/>
              <a:cs typeface="Arial" panose="020B0604020202020204" pitchFamily="34" charset="0"/>
            </a:endParaRPr>
          </a:p>
          <a:p>
            <a:pPr marL="0" indent="0" algn="just">
              <a:buNone/>
            </a:pPr>
            <a:endParaRPr lang="es-MX" dirty="0"/>
          </a:p>
          <a:p>
            <a:pPr marL="0" indent="0" algn="r">
              <a:buNone/>
            </a:pPr>
            <a:r>
              <a:rPr lang="es-MX" dirty="0"/>
              <a:t> </a:t>
            </a:r>
          </a:p>
          <a:p>
            <a:pPr marL="0" indent="0" algn="ctr">
              <a:buNone/>
            </a:pPr>
            <a:endParaRPr lang="es-MX" b="1" dirty="0">
              <a:solidFill>
                <a:schemeClr val="tx1">
                  <a:lumMod val="95000"/>
                  <a:lumOff val="5000"/>
                </a:schemeClr>
              </a:solidFill>
              <a:latin typeface="Arial" panose="020B0604020202020204" pitchFamily="34" charset="0"/>
              <a:cs typeface="Arial" panose="020B0604020202020204" pitchFamily="34" charset="0"/>
            </a:endParaRPr>
          </a:p>
          <a:p>
            <a:pPr marL="0" indent="0" algn="just">
              <a:buNone/>
            </a:pPr>
            <a:endParaRPr lang="es-MX" dirty="0">
              <a:solidFill>
                <a:schemeClr val="tx1">
                  <a:lumMod val="95000"/>
                  <a:lumOff val="5000"/>
                </a:schemeClr>
              </a:solidFill>
              <a:latin typeface="Arial" panose="020B0604020202020204" pitchFamily="34" charset="0"/>
              <a:cs typeface="Arial" panose="020B0604020202020204" pitchFamily="34" charset="0"/>
            </a:endParaRPr>
          </a:p>
          <a:p>
            <a:pPr marL="0" indent="0" algn="just">
              <a:buNone/>
            </a:pPr>
            <a:endParaRPr lang="es-MX" dirty="0">
              <a:solidFill>
                <a:schemeClr val="tx1">
                  <a:lumMod val="95000"/>
                  <a:lumOff val="5000"/>
                </a:schemeClr>
              </a:solidFill>
              <a:latin typeface="Arial" panose="020B0604020202020204" pitchFamily="34" charset="0"/>
              <a:cs typeface="Arial" panose="020B0604020202020204" pitchFamily="34" charset="0"/>
            </a:endParaRPr>
          </a:p>
          <a:p>
            <a:pPr marL="0" indent="0" algn="just">
              <a:buNone/>
            </a:pPr>
            <a:endParaRPr lang="es-MX" dirty="0">
              <a:solidFill>
                <a:schemeClr val="tx1">
                  <a:lumMod val="95000"/>
                  <a:lumOff val="5000"/>
                </a:schemeClr>
              </a:solidFill>
              <a:latin typeface="Arial" panose="020B0604020202020204" pitchFamily="34" charset="0"/>
              <a:cs typeface="Arial" panose="020B0604020202020204" pitchFamily="34" charset="0"/>
            </a:endParaRPr>
          </a:p>
          <a:p>
            <a:pPr marL="0" indent="0" algn="just">
              <a:buNone/>
            </a:pPr>
            <a:endParaRPr lang="es-MX"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37716">
            <a:off x="3418199" y="2549660"/>
            <a:ext cx="5406770" cy="2928300"/>
          </a:xfrm>
          <a:prstGeom prst="rect">
            <a:avLst/>
          </a:prstGeom>
        </p:spPr>
      </p:pic>
      <p:sp>
        <p:nvSpPr>
          <p:cNvPr id="7" name="Marcador de contenido 2"/>
          <p:cNvSpPr txBox="1">
            <a:spLocks/>
          </p:cNvSpPr>
          <p:nvPr/>
        </p:nvSpPr>
        <p:spPr>
          <a:xfrm>
            <a:off x="3673311" y="5386031"/>
            <a:ext cx="2422689" cy="4320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400" dirty="0">
                <a:latin typeface="Gotham Book" pitchFamily="50" charset="0"/>
                <a:cs typeface="Gotham Book" pitchFamily="50" charset="0"/>
              </a:rPr>
              <a:t>70 millones</a:t>
            </a:r>
          </a:p>
          <a:p>
            <a:pPr marL="0" indent="0" algn="just">
              <a:buNone/>
            </a:pPr>
            <a:endParaRPr lang="es-MX" sz="1400" b="1" dirty="0">
              <a:solidFill>
                <a:schemeClr val="tx1">
                  <a:lumMod val="95000"/>
                  <a:lumOff val="5000"/>
                </a:schemeClr>
              </a:solidFill>
              <a:latin typeface="Gotham Book" pitchFamily="50" charset="0"/>
              <a:cs typeface="Gotham Book" pitchFamily="50" charset="0"/>
            </a:endParaRPr>
          </a:p>
          <a:p>
            <a:pPr marL="0" indent="0" algn="ctr">
              <a:buNone/>
            </a:pPr>
            <a:endParaRPr lang="es-MX" sz="1400" dirty="0">
              <a:latin typeface="Gotham Book" pitchFamily="50" charset="0"/>
              <a:cs typeface="Gotham Book" pitchFamily="50" charset="0"/>
            </a:endParaRPr>
          </a:p>
          <a:p>
            <a:pPr marL="0" indent="0" algn="just">
              <a:buNone/>
            </a:pPr>
            <a:endParaRPr lang="es-MX" sz="1400" dirty="0">
              <a:solidFill>
                <a:schemeClr val="tx1">
                  <a:lumMod val="95000"/>
                  <a:lumOff val="5000"/>
                </a:schemeClr>
              </a:solidFill>
              <a:latin typeface="Gotham Book" pitchFamily="50" charset="0"/>
              <a:cs typeface="Gotham Book" pitchFamily="50" charset="0"/>
            </a:endParaRPr>
          </a:p>
          <a:p>
            <a:pPr marL="0" indent="0" algn="just">
              <a:buNone/>
            </a:pPr>
            <a:endParaRPr lang="es-MX" sz="1400" dirty="0">
              <a:latin typeface="Gotham Book" pitchFamily="50" charset="0"/>
              <a:cs typeface="Gotham Book" pitchFamily="50" charset="0"/>
            </a:endParaRPr>
          </a:p>
          <a:p>
            <a:pPr marL="0" indent="0" algn="r">
              <a:buNone/>
            </a:pPr>
            <a:r>
              <a:rPr lang="es-MX" sz="1400" dirty="0">
                <a:latin typeface="Gotham Book" pitchFamily="50" charset="0"/>
                <a:cs typeface="Gotham Book" pitchFamily="50" charset="0"/>
              </a:rPr>
              <a:t> </a:t>
            </a:r>
          </a:p>
          <a:p>
            <a:pPr marL="0" indent="0" algn="ctr">
              <a:buNone/>
            </a:pPr>
            <a:endParaRPr lang="es-MX" sz="1400" b="1" dirty="0">
              <a:solidFill>
                <a:schemeClr val="tx1">
                  <a:lumMod val="95000"/>
                  <a:lumOff val="5000"/>
                </a:schemeClr>
              </a:solidFill>
              <a:latin typeface="Gotham Book" pitchFamily="50" charset="0"/>
              <a:cs typeface="Gotham Book" pitchFamily="50" charset="0"/>
            </a:endParaRPr>
          </a:p>
          <a:p>
            <a:pPr marL="0" indent="0" algn="just">
              <a:buNone/>
            </a:pPr>
            <a:endParaRPr lang="es-MX" sz="1400" dirty="0">
              <a:solidFill>
                <a:schemeClr val="tx1">
                  <a:lumMod val="95000"/>
                  <a:lumOff val="5000"/>
                </a:schemeClr>
              </a:solidFill>
              <a:latin typeface="Gotham Book" pitchFamily="50" charset="0"/>
              <a:cs typeface="Gotham Book" pitchFamily="50" charset="0"/>
            </a:endParaRPr>
          </a:p>
          <a:p>
            <a:pPr marL="0" indent="0" algn="just">
              <a:buNone/>
            </a:pPr>
            <a:endParaRPr lang="es-MX" sz="1400" dirty="0">
              <a:solidFill>
                <a:schemeClr val="tx1">
                  <a:lumMod val="95000"/>
                  <a:lumOff val="5000"/>
                </a:schemeClr>
              </a:solidFill>
              <a:latin typeface="Gotham Book" pitchFamily="50" charset="0"/>
              <a:cs typeface="Gotham Book" pitchFamily="50" charset="0"/>
            </a:endParaRPr>
          </a:p>
          <a:p>
            <a:pPr marL="0" indent="0" algn="just">
              <a:buNone/>
            </a:pPr>
            <a:endParaRPr lang="es-MX" sz="1400" dirty="0">
              <a:solidFill>
                <a:schemeClr val="tx1">
                  <a:lumMod val="95000"/>
                  <a:lumOff val="5000"/>
                </a:schemeClr>
              </a:solidFill>
              <a:latin typeface="Gotham Book" pitchFamily="50" charset="0"/>
              <a:cs typeface="Gotham Book" pitchFamily="50" charset="0"/>
            </a:endParaRPr>
          </a:p>
          <a:p>
            <a:pPr marL="0" indent="0" algn="just">
              <a:buNone/>
            </a:pPr>
            <a:endParaRPr lang="es-MX" sz="1400" dirty="0">
              <a:solidFill>
                <a:schemeClr val="tx1">
                  <a:lumMod val="95000"/>
                  <a:lumOff val="5000"/>
                </a:schemeClr>
              </a:solidFill>
              <a:latin typeface="Gotham Book" pitchFamily="50" charset="0"/>
              <a:cs typeface="Gotham Book" pitchFamily="50" charset="0"/>
            </a:endParaRPr>
          </a:p>
        </p:txBody>
      </p:sp>
      <p:sp>
        <p:nvSpPr>
          <p:cNvPr id="8" name="Marcador de contenido 2"/>
          <p:cNvSpPr txBox="1">
            <a:spLocks/>
          </p:cNvSpPr>
          <p:nvPr/>
        </p:nvSpPr>
        <p:spPr>
          <a:xfrm>
            <a:off x="6750009" y="5386031"/>
            <a:ext cx="2422689" cy="4320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400" dirty="0">
                <a:latin typeface="Gotham Book" pitchFamily="50" charset="0"/>
                <a:cs typeface="Gotham Book" pitchFamily="50" charset="0"/>
              </a:rPr>
              <a:t>40 millones</a:t>
            </a:r>
          </a:p>
          <a:p>
            <a:pPr marL="0" indent="0" algn="just">
              <a:buNone/>
            </a:pPr>
            <a:endParaRPr lang="es-MX" sz="1400" b="1" dirty="0">
              <a:solidFill>
                <a:schemeClr val="tx1">
                  <a:lumMod val="95000"/>
                  <a:lumOff val="5000"/>
                </a:schemeClr>
              </a:solidFill>
              <a:latin typeface="Gotham Book" pitchFamily="50" charset="0"/>
              <a:cs typeface="Gotham Book" pitchFamily="50" charset="0"/>
            </a:endParaRPr>
          </a:p>
          <a:p>
            <a:pPr marL="0" indent="0" algn="ctr">
              <a:buNone/>
            </a:pPr>
            <a:endParaRPr lang="es-MX" sz="1400" b="1" dirty="0">
              <a:solidFill>
                <a:schemeClr val="tx1">
                  <a:lumMod val="95000"/>
                  <a:lumOff val="5000"/>
                </a:schemeClr>
              </a:solidFill>
              <a:latin typeface="Gotham Book" pitchFamily="50" charset="0"/>
              <a:cs typeface="Gotham Book" pitchFamily="50" charset="0"/>
            </a:endParaRPr>
          </a:p>
          <a:p>
            <a:pPr marL="0" indent="0" algn="ctr">
              <a:buNone/>
            </a:pPr>
            <a:endParaRPr lang="es-MX" sz="1400" dirty="0">
              <a:latin typeface="Gotham Book" pitchFamily="50" charset="0"/>
              <a:cs typeface="Gotham Book" pitchFamily="50" charset="0"/>
            </a:endParaRPr>
          </a:p>
          <a:p>
            <a:pPr marL="0" indent="0" algn="just">
              <a:buNone/>
            </a:pPr>
            <a:endParaRPr lang="es-MX" sz="1400" dirty="0">
              <a:solidFill>
                <a:schemeClr val="tx1">
                  <a:lumMod val="95000"/>
                  <a:lumOff val="5000"/>
                </a:schemeClr>
              </a:solidFill>
              <a:latin typeface="Gotham Book" pitchFamily="50" charset="0"/>
              <a:cs typeface="Gotham Book" pitchFamily="50" charset="0"/>
            </a:endParaRPr>
          </a:p>
          <a:p>
            <a:pPr marL="0" indent="0" algn="just">
              <a:buNone/>
            </a:pPr>
            <a:endParaRPr lang="es-MX" sz="1400" dirty="0">
              <a:latin typeface="Gotham Book" pitchFamily="50" charset="0"/>
              <a:cs typeface="Gotham Book" pitchFamily="50" charset="0"/>
            </a:endParaRPr>
          </a:p>
          <a:p>
            <a:pPr marL="0" indent="0" algn="r">
              <a:buNone/>
            </a:pPr>
            <a:r>
              <a:rPr lang="es-MX" sz="1400" dirty="0">
                <a:latin typeface="Gotham Book" pitchFamily="50" charset="0"/>
                <a:cs typeface="Gotham Book" pitchFamily="50" charset="0"/>
              </a:rPr>
              <a:t> </a:t>
            </a:r>
          </a:p>
          <a:p>
            <a:pPr marL="0" indent="0" algn="ctr">
              <a:buNone/>
            </a:pPr>
            <a:endParaRPr lang="es-MX" sz="1400" b="1" dirty="0">
              <a:solidFill>
                <a:schemeClr val="tx1">
                  <a:lumMod val="95000"/>
                  <a:lumOff val="5000"/>
                </a:schemeClr>
              </a:solidFill>
              <a:latin typeface="Gotham Book" pitchFamily="50" charset="0"/>
              <a:cs typeface="Gotham Book" pitchFamily="50" charset="0"/>
            </a:endParaRPr>
          </a:p>
          <a:p>
            <a:pPr marL="0" indent="0" algn="just">
              <a:buNone/>
            </a:pPr>
            <a:endParaRPr lang="es-MX" sz="1400" dirty="0">
              <a:solidFill>
                <a:schemeClr val="tx1">
                  <a:lumMod val="95000"/>
                  <a:lumOff val="5000"/>
                </a:schemeClr>
              </a:solidFill>
              <a:latin typeface="Gotham Book" pitchFamily="50" charset="0"/>
              <a:cs typeface="Gotham Book" pitchFamily="50" charset="0"/>
            </a:endParaRPr>
          </a:p>
          <a:p>
            <a:pPr marL="0" indent="0" algn="just">
              <a:buNone/>
            </a:pPr>
            <a:endParaRPr lang="es-MX" sz="1400" dirty="0">
              <a:solidFill>
                <a:schemeClr val="tx1">
                  <a:lumMod val="95000"/>
                  <a:lumOff val="5000"/>
                </a:schemeClr>
              </a:solidFill>
              <a:latin typeface="Gotham Book" pitchFamily="50" charset="0"/>
              <a:cs typeface="Gotham Book" pitchFamily="50" charset="0"/>
            </a:endParaRPr>
          </a:p>
          <a:p>
            <a:pPr marL="0" indent="0" algn="just">
              <a:buNone/>
            </a:pPr>
            <a:endParaRPr lang="es-MX" sz="1400" dirty="0">
              <a:solidFill>
                <a:schemeClr val="tx1">
                  <a:lumMod val="95000"/>
                  <a:lumOff val="5000"/>
                </a:schemeClr>
              </a:solidFill>
              <a:latin typeface="Gotham Book" pitchFamily="50" charset="0"/>
              <a:cs typeface="Gotham Book" pitchFamily="50" charset="0"/>
            </a:endParaRPr>
          </a:p>
          <a:p>
            <a:pPr marL="0" indent="0" algn="just">
              <a:buNone/>
            </a:pPr>
            <a:endParaRPr lang="es-MX" sz="1400" dirty="0">
              <a:solidFill>
                <a:schemeClr val="tx1">
                  <a:lumMod val="95000"/>
                  <a:lumOff val="5000"/>
                </a:schemeClr>
              </a:solidFill>
              <a:latin typeface="Gotham Book" pitchFamily="50" charset="0"/>
              <a:cs typeface="Gotham Book" pitchFamily="50" charset="0"/>
            </a:endParaRPr>
          </a:p>
        </p:txBody>
      </p:sp>
      <p:pic>
        <p:nvPicPr>
          <p:cNvPr id="4" name="Imagen 12" descr="Forma&#10;&#10;Descripción generada automáticamente">
            <a:extLst>
              <a:ext uri="{FF2B5EF4-FFF2-40B4-BE49-F238E27FC236}">
                <a16:creationId xmlns:a16="http://schemas.microsoft.com/office/drawing/2014/main" id="{06528C33-22A4-1358-DA56-BE3C511E5F5C}"/>
              </a:ext>
            </a:extLst>
          </p:cNvPr>
          <p:cNvPicPr/>
          <p:nvPr/>
        </p:nvPicPr>
        <p:blipFill>
          <a:blip r:embed="rId3">
            <a:extLst>
              <a:ext uri="{28A0092B-C50C-407E-A947-70E740481C1C}">
                <a14:useLocalDpi xmlns:a14="http://schemas.microsoft.com/office/drawing/2010/main" val="0"/>
              </a:ext>
            </a:extLst>
          </a:blip>
          <a:stretch>
            <a:fillRect/>
          </a:stretch>
        </p:blipFill>
        <p:spPr>
          <a:xfrm>
            <a:off x="0" y="19349"/>
            <a:ext cx="4499332" cy="1524835"/>
          </a:xfrm>
          <a:prstGeom prst="rect">
            <a:avLst/>
          </a:prstGeom>
        </p:spPr>
      </p:pic>
    </p:spTree>
    <p:extLst>
      <p:ext uri="{BB962C8B-B14F-4D97-AF65-F5344CB8AC3E}">
        <p14:creationId xmlns:p14="http://schemas.microsoft.com/office/powerpoint/2010/main" val="3346841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34"/>
          <p:cNvGrpSpPr>
            <a:grpSpLocks/>
          </p:cNvGrpSpPr>
          <p:nvPr/>
        </p:nvGrpSpPr>
        <p:grpSpPr bwMode="auto">
          <a:xfrm>
            <a:off x="4607204" y="1080328"/>
            <a:ext cx="6904439" cy="602719"/>
            <a:chOff x="1319" y="1366"/>
            <a:chExt cx="3307" cy="1041"/>
          </a:xfrm>
        </p:grpSpPr>
        <p:sp>
          <p:nvSpPr>
            <p:cNvPr id="16" name="Line 10"/>
            <p:cNvSpPr>
              <a:spLocks noChangeShapeType="1"/>
            </p:cNvSpPr>
            <p:nvPr/>
          </p:nvSpPr>
          <p:spPr bwMode="auto">
            <a:xfrm>
              <a:off x="1625" y="1728"/>
              <a:ext cx="3001"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377" eaLnBrk="0" hangingPunct="0"/>
              <a:endParaRPr lang="es-MX" sz="1500" dirty="0">
                <a:solidFill>
                  <a:prstClr val="black"/>
                </a:solidFill>
                <a:latin typeface="Arial" pitchFamily="34" charset="0"/>
                <a:cs typeface="Arial" pitchFamily="34" charset="0"/>
              </a:endParaRPr>
            </a:p>
          </p:txBody>
        </p:sp>
        <p:sp>
          <p:nvSpPr>
            <p:cNvPr id="17" name="Text Box 11">
              <a:hlinkClick r:id="" action="ppaction://noaction"/>
            </p:cNvPr>
            <p:cNvSpPr txBox="1">
              <a:spLocks noChangeArrowheads="1"/>
            </p:cNvSpPr>
            <p:nvPr/>
          </p:nvSpPr>
          <p:spPr bwMode="auto">
            <a:xfrm>
              <a:off x="1399" y="1769"/>
              <a:ext cx="3218" cy="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377" eaLnBrk="0" hangingPunct="0"/>
              <a:r>
                <a:rPr lang="en-US" b="1" dirty="0">
                  <a:solidFill>
                    <a:prstClr val="black"/>
                  </a:solidFill>
                  <a:latin typeface="Aharoni" panose="02010803020104030203" pitchFamily="2" charset="-79"/>
                  <a:cs typeface="Aharoni" panose="02010803020104030203" pitchFamily="2" charset="-79"/>
                </a:rPr>
                <a:t>Metodología de la </a:t>
              </a:r>
              <a:r>
                <a:rPr lang="en-US" b="1" dirty="0" err="1">
                  <a:solidFill>
                    <a:prstClr val="black"/>
                  </a:solidFill>
                  <a:latin typeface="Aharoni" panose="02010803020104030203" pitchFamily="2" charset="-79"/>
                  <a:cs typeface="Aharoni" panose="02010803020104030203" pitchFamily="2" charset="-79"/>
                </a:rPr>
                <a:t>Investigación</a:t>
              </a:r>
              <a:r>
                <a:rPr lang="en-US" b="1" dirty="0">
                  <a:solidFill>
                    <a:prstClr val="black"/>
                  </a:solidFill>
                  <a:latin typeface="Aharoni" panose="02010803020104030203" pitchFamily="2" charset="-79"/>
                  <a:cs typeface="Aharoni" panose="02010803020104030203" pitchFamily="2" charset="-79"/>
                </a:rPr>
                <a:t> </a:t>
              </a:r>
              <a:r>
                <a:rPr lang="en-US" b="1" dirty="0" err="1">
                  <a:solidFill>
                    <a:prstClr val="black"/>
                  </a:solidFill>
                  <a:latin typeface="Aharoni" panose="02010803020104030203" pitchFamily="2" charset="-79"/>
                  <a:cs typeface="Aharoni" panose="02010803020104030203" pitchFamily="2" charset="-79"/>
                </a:rPr>
                <a:t>por</a:t>
              </a:r>
              <a:r>
                <a:rPr lang="en-US" b="1" dirty="0">
                  <a:solidFill>
                    <a:prstClr val="black"/>
                  </a:solidFill>
                  <a:latin typeface="Aharoni" panose="02010803020104030203" pitchFamily="2" charset="-79"/>
                  <a:cs typeface="Aharoni" panose="02010803020104030203" pitchFamily="2" charset="-79"/>
                </a:rPr>
                <a:t> </a:t>
              </a:r>
              <a:r>
                <a:rPr lang="en-US" b="1" dirty="0" err="1">
                  <a:solidFill>
                    <a:prstClr val="black"/>
                  </a:solidFill>
                  <a:latin typeface="Aharoni" panose="02010803020104030203" pitchFamily="2" charset="-79"/>
                  <a:cs typeface="Aharoni" panose="02010803020104030203" pitchFamily="2" charset="-79"/>
                </a:rPr>
                <a:t>Hechos</a:t>
              </a:r>
              <a:r>
                <a:rPr lang="en-US" b="1" dirty="0">
                  <a:solidFill>
                    <a:prstClr val="black"/>
                  </a:solidFill>
                  <a:latin typeface="Aharoni" panose="02010803020104030203" pitchFamily="2" charset="-79"/>
                  <a:cs typeface="Aharoni" panose="02010803020104030203" pitchFamily="2" charset="-79"/>
                </a:rPr>
                <a:t> de </a:t>
              </a:r>
              <a:r>
                <a:rPr lang="en-US" b="1" dirty="0" err="1">
                  <a:solidFill>
                    <a:prstClr val="black"/>
                  </a:solidFill>
                  <a:latin typeface="Aharoni" panose="02010803020104030203" pitchFamily="2" charset="-79"/>
                  <a:cs typeface="Aharoni" panose="02010803020104030203" pitchFamily="2" charset="-79"/>
                </a:rPr>
                <a:t>Corrupción</a:t>
              </a:r>
              <a:r>
                <a:rPr lang="en-US" b="1" dirty="0">
                  <a:solidFill>
                    <a:prstClr val="black"/>
                  </a:solidFill>
                  <a:latin typeface="Aharoni" panose="02010803020104030203" pitchFamily="2" charset="-79"/>
                  <a:cs typeface="Aharoni" panose="02010803020104030203" pitchFamily="2" charset="-79"/>
                </a:rPr>
                <a:t>.</a:t>
              </a:r>
              <a:endParaRPr lang="es-MX" b="1" dirty="0">
                <a:solidFill>
                  <a:prstClr val="black"/>
                </a:solidFill>
                <a:latin typeface="Aharoni" panose="02010803020104030203" pitchFamily="2" charset="-79"/>
                <a:cs typeface="Aharoni" panose="02010803020104030203" pitchFamily="2" charset="-79"/>
              </a:endParaRPr>
            </a:p>
          </p:txBody>
        </p:sp>
        <p:sp>
          <p:nvSpPr>
            <p:cNvPr id="18" name="Text Box 12">
              <a:hlinkClick r:id="" action="ppaction://noaction"/>
            </p:cNvPr>
            <p:cNvSpPr txBox="1">
              <a:spLocks noChangeArrowheads="1"/>
            </p:cNvSpPr>
            <p:nvPr/>
          </p:nvSpPr>
          <p:spPr bwMode="gray">
            <a:xfrm>
              <a:off x="1319" y="1366"/>
              <a:ext cx="111" cy="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377" eaLnBrk="0" hangingPunct="0"/>
              <a:r>
                <a:rPr lang="en-US" sz="1050" dirty="0">
                  <a:solidFill>
                    <a:prstClr val="white"/>
                  </a:solidFill>
                  <a:latin typeface="Arial" pitchFamily="34" charset="0"/>
                  <a:cs typeface="Arial" pitchFamily="34" charset="0"/>
                </a:rPr>
                <a:t>1</a:t>
              </a:r>
            </a:p>
          </p:txBody>
        </p:sp>
      </p:grpSp>
      <p:sp>
        <p:nvSpPr>
          <p:cNvPr id="6" name="Marcador de número de diapositiva 5"/>
          <p:cNvSpPr>
            <a:spLocks noGrp="1"/>
          </p:cNvSpPr>
          <p:nvPr>
            <p:ph type="sldNum" sz="quarter" idx="12"/>
          </p:nvPr>
        </p:nvSpPr>
        <p:spPr>
          <a:xfrm>
            <a:off x="8226730" y="6579382"/>
            <a:ext cx="2057400" cy="273844"/>
          </a:xfrm>
        </p:spPr>
        <p:txBody>
          <a:bodyPr/>
          <a:lstStyle/>
          <a:p>
            <a:pPr defTabSz="914377"/>
            <a:fld id="{F6D5E9F2-9CC4-4A4A-B95A-A0F7761635B2}" type="slidenum">
              <a:rPr lang="es-MX" sz="1350">
                <a:solidFill>
                  <a:prstClr val="black">
                    <a:tint val="75000"/>
                  </a:prstClr>
                </a:solidFill>
                <a:latin typeface="Calibri"/>
              </a:rPr>
              <a:pPr defTabSz="914377"/>
              <a:t>17</a:t>
            </a:fld>
            <a:endParaRPr lang="es-MX" sz="1350" dirty="0">
              <a:solidFill>
                <a:prstClr val="black">
                  <a:tint val="75000"/>
                </a:prstClr>
              </a:solidFill>
              <a:latin typeface="Calibri"/>
            </a:endParaRPr>
          </a:p>
        </p:txBody>
      </p:sp>
      <p:pic>
        <p:nvPicPr>
          <p:cNvPr id="1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780" t="92303" r="28021"/>
          <a:stretch/>
        </p:blipFill>
        <p:spPr bwMode="auto">
          <a:xfrm>
            <a:off x="0" y="6453849"/>
            <a:ext cx="12192000" cy="3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Marcador de número de diapositiva 2"/>
          <p:cNvSpPr txBox="1">
            <a:spLocks/>
          </p:cNvSpPr>
          <p:nvPr/>
        </p:nvSpPr>
        <p:spPr>
          <a:xfrm>
            <a:off x="7968208" y="6612430"/>
            <a:ext cx="2057400" cy="273844"/>
          </a:xfrm>
          <a:prstGeom prst="rect">
            <a:avLst/>
          </a:prstGeom>
        </p:spPr>
        <p:txBody>
          <a:bodyPr vert="horz" lIns="68580" tIns="34290" rIns="68580" bIns="34290" rtlCol="0" anchor="ctr"/>
          <a:lstStyle>
            <a:defPPr>
              <a:defRPr lang="es-MX"/>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D5E9F2-9CC4-4A4A-B95A-A0F7761635B2}" type="slidenum">
              <a:rPr lang="es-MX" sz="900">
                <a:solidFill>
                  <a:prstClr val="black">
                    <a:tint val="75000"/>
                  </a:prstClr>
                </a:solidFill>
                <a:latin typeface="Calibri"/>
              </a:rPr>
              <a:pPr/>
              <a:t>17</a:t>
            </a:fld>
            <a:endParaRPr lang="es-MX" sz="900" dirty="0">
              <a:solidFill>
                <a:prstClr val="black">
                  <a:tint val="75000"/>
                </a:prstClr>
              </a:solidFill>
              <a:latin typeface="Calibri"/>
            </a:endParaRPr>
          </a:p>
        </p:txBody>
      </p:sp>
      <p:pic>
        <p:nvPicPr>
          <p:cNvPr id="25" name="Picture 2"/>
          <p:cNvPicPr/>
          <p:nvPr/>
        </p:nvPicPr>
        <p:blipFill rotWithShape="1">
          <a:blip r:embed="rId3" cstate="print">
            <a:extLst>
              <a:ext uri="{28A0092B-C50C-407E-A947-70E740481C1C}">
                <a14:useLocalDpi xmlns:a14="http://schemas.microsoft.com/office/drawing/2010/main" val="0"/>
              </a:ext>
            </a:extLst>
          </a:blip>
          <a:srcRect l="18732" t="23285" r="6059" b="31567"/>
          <a:stretch/>
        </p:blipFill>
        <p:spPr bwMode="auto">
          <a:xfrm>
            <a:off x="1623859" y="175918"/>
            <a:ext cx="1868939" cy="583829"/>
          </a:xfrm>
          <a:prstGeom prst="rect">
            <a:avLst/>
          </a:prstGeom>
          <a:noFill/>
          <a:ln>
            <a:noFill/>
          </a:ln>
          <a:effectLst/>
        </p:spPr>
      </p:pic>
      <p:sp>
        <p:nvSpPr>
          <p:cNvPr id="28" name="CuadroTexto 27"/>
          <p:cNvSpPr txBox="1"/>
          <p:nvPr/>
        </p:nvSpPr>
        <p:spPr>
          <a:xfrm>
            <a:off x="293914" y="2488530"/>
            <a:ext cx="11495315" cy="184537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defTabSz="914377">
              <a:lnSpc>
                <a:spcPct val="120000"/>
              </a:lnSpc>
            </a:pPr>
            <a:r>
              <a:rPr lang="es-MX" sz="1600" dirty="0">
                <a:solidFill>
                  <a:prstClr val="black"/>
                </a:solidFill>
                <a:latin typeface="+mj-lt"/>
                <a:cs typeface="Arial" panose="020B0604020202020204" pitchFamily="34" charset="0"/>
              </a:rPr>
              <a:t>La metodología de investigación de los delitos competencia de una Fiscalía se estructura con base en la teoría del delito, encontrando los Agentes del Ministerio Público (MP) y Policías Investigadores, como primera tarea de análisis al derecho positivo aplicable en el Estado el concepto de delito  que generalmente se le conoce como “la </a:t>
            </a:r>
            <a:r>
              <a:rPr lang="es-MX" sz="1600" b="1" i="1" dirty="0">
                <a:solidFill>
                  <a:prstClr val="black"/>
                </a:solidFill>
                <a:latin typeface="+mj-lt"/>
                <a:cs typeface="Arial" panose="020B0604020202020204" pitchFamily="34" charset="0"/>
              </a:rPr>
              <a:t>acción u omisión típica, antijurídica </a:t>
            </a:r>
            <a:r>
              <a:rPr lang="es-MX" sz="1600" dirty="0">
                <a:solidFill>
                  <a:prstClr val="black"/>
                </a:solidFill>
                <a:latin typeface="+mj-lt"/>
                <a:cs typeface="Arial" panose="020B0604020202020204" pitchFamily="34" charset="0"/>
              </a:rPr>
              <a:t>y </a:t>
            </a:r>
            <a:r>
              <a:rPr lang="es-MX" sz="1600" b="1" i="1" dirty="0">
                <a:solidFill>
                  <a:prstClr val="black"/>
                </a:solidFill>
                <a:latin typeface="+mj-lt"/>
                <a:cs typeface="Arial" panose="020B0604020202020204" pitchFamily="34" charset="0"/>
              </a:rPr>
              <a:t>culpable</a:t>
            </a:r>
            <a:r>
              <a:rPr lang="es-MX" sz="1600" dirty="0">
                <a:solidFill>
                  <a:prstClr val="black"/>
                </a:solidFill>
                <a:latin typeface="+mj-lt"/>
                <a:cs typeface="Arial" panose="020B0604020202020204" pitchFamily="34" charset="0"/>
              </a:rPr>
              <a:t> sancionada por las leyes penales”,  en ese sentido, la investigación de los delitos relacionados con hechos de corrupción se estructura de forma sistemática atendiendo a los elementos señalados en la definición anterior, los cuales se investigan de manera secuencial y lógica, puesto que, solo ante la configuración de cada uno de ellos se podrá pasar a la investigación del siguiente, el camino para probarse es lo complejo. </a:t>
            </a:r>
            <a:endParaRPr lang="es-MX" sz="1600" b="1" dirty="0">
              <a:solidFill>
                <a:prstClr val="black"/>
              </a:solidFill>
              <a:latin typeface="+mj-lt"/>
              <a:cs typeface="Arial" panose="020B0604020202020204" pitchFamily="34" charset="0"/>
            </a:endParaRPr>
          </a:p>
        </p:txBody>
      </p:sp>
      <p:sp>
        <p:nvSpPr>
          <p:cNvPr id="14" name="CuadroTexto 13"/>
          <p:cNvSpPr txBox="1"/>
          <p:nvPr/>
        </p:nvSpPr>
        <p:spPr>
          <a:xfrm>
            <a:off x="293914" y="4593766"/>
            <a:ext cx="11495315" cy="154503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just" defTabSz="914377">
              <a:lnSpc>
                <a:spcPct val="120000"/>
              </a:lnSpc>
            </a:pPr>
            <a:r>
              <a:rPr lang="es-MX" sz="2000" dirty="0">
                <a:solidFill>
                  <a:prstClr val="white"/>
                </a:solidFill>
                <a:latin typeface="+mj-lt"/>
                <a:cs typeface="Arial" panose="020B0604020202020204" pitchFamily="34" charset="0"/>
              </a:rPr>
              <a:t>En ese orden, tenemos cuatro niveles de investigación y análisis. En primer lugar, se tiene que investigar si la conducta o comportamiento consistente en una acción u omisión es típica, es decir, que el hecho denunciado (cometido) se encuadre o adecue a alguna descripción de las hipótesis contenidas en los diversos tipos penales contenidos en los Códigos Penales.</a:t>
            </a:r>
            <a:endParaRPr lang="es-MX" sz="2000" b="1" dirty="0">
              <a:solidFill>
                <a:prstClr val="white"/>
              </a:solidFill>
              <a:latin typeface="+mj-lt"/>
              <a:cs typeface="Arial" panose="020B0604020202020204" pitchFamily="34" charset="0"/>
            </a:endParaRPr>
          </a:p>
        </p:txBody>
      </p:sp>
      <p:grpSp>
        <p:nvGrpSpPr>
          <p:cNvPr id="20" name="Group 34"/>
          <p:cNvGrpSpPr>
            <a:grpSpLocks/>
          </p:cNvGrpSpPr>
          <p:nvPr/>
        </p:nvGrpSpPr>
        <p:grpSpPr bwMode="auto">
          <a:xfrm>
            <a:off x="293914" y="1837312"/>
            <a:ext cx="7474241" cy="834314"/>
            <a:chOff x="1319" y="1366"/>
            <a:chExt cx="3307" cy="1441"/>
          </a:xfrm>
        </p:grpSpPr>
        <p:sp>
          <p:nvSpPr>
            <p:cNvPr id="21" name="Line 10"/>
            <p:cNvSpPr>
              <a:spLocks noChangeShapeType="1"/>
            </p:cNvSpPr>
            <p:nvPr/>
          </p:nvSpPr>
          <p:spPr bwMode="auto">
            <a:xfrm>
              <a:off x="1625" y="1728"/>
              <a:ext cx="3001"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377" eaLnBrk="0" hangingPunct="0"/>
              <a:endParaRPr lang="es-MX" sz="1500" dirty="0">
                <a:solidFill>
                  <a:prstClr val="black"/>
                </a:solidFill>
                <a:latin typeface="Arial" pitchFamily="34" charset="0"/>
                <a:cs typeface="Arial" pitchFamily="34" charset="0"/>
              </a:endParaRPr>
            </a:p>
          </p:txBody>
        </p:sp>
        <p:sp>
          <p:nvSpPr>
            <p:cNvPr id="26" name="Text Box 11">
              <a:hlinkClick r:id="" action="ppaction://noaction"/>
            </p:cNvPr>
            <p:cNvSpPr txBox="1">
              <a:spLocks noChangeArrowheads="1"/>
            </p:cNvSpPr>
            <p:nvPr/>
          </p:nvSpPr>
          <p:spPr bwMode="auto">
            <a:xfrm>
              <a:off x="1370" y="1691"/>
              <a:ext cx="3218" cy="1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377" eaLnBrk="0" hangingPunct="0"/>
              <a:r>
                <a:rPr lang="en-US" b="1" dirty="0">
                  <a:solidFill>
                    <a:srgbClr val="4E1B16"/>
                  </a:solidFill>
                  <a:latin typeface="Aharoni" panose="02010803020104030203" pitchFamily="2" charset="-79"/>
                  <a:cs typeface="Aharoni" panose="02010803020104030203" pitchFamily="2" charset="-79"/>
                </a:rPr>
                <a:t>¿Cómo se investigan los </a:t>
              </a:r>
              <a:r>
                <a:rPr lang="en-US" b="1" dirty="0" err="1">
                  <a:solidFill>
                    <a:srgbClr val="4E1B16"/>
                  </a:solidFill>
                  <a:latin typeface="Aharoni" panose="02010803020104030203" pitchFamily="2" charset="-79"/>
                  <a:cs typeface="Aharoni" panose="02010803020104030203" pitchFamily="2" charset="-79"/>
                </a:rPr>
                <a:t>Delitos</a:t>
              </a:r>
              <a:r>
                <a:rPr lang="en-US" b="1" dirty="0">
                  <a:solidFill>
                    <a:srgbClr val="4E1B16"/>
                  </a:solidFill>
                  <a:latin typeface="Aharoni" panose="02010803020104030203" pitchFamily="2" charset="-79"/>
                  <a:cs typeface="Aharoni" panose="02010803020104030203" pitchFamily="2" charset="-79"/>
                </a:rPr>
                <a:t> </a:t>
              </a:r>
              <a:r>
                <a:rPr lang="en-US" b="1" dirty="0" err="1">
                  <a:solidFill>
                    <a:srgbClr val="4E1B16"/>
                  </a:solidFill>
                  <a:latin typeface="Aharoni" panose="02010803020104030203" pitchFamily="2" charset="-79"/>
                  <a:cs typeface="Aharoni" panose="02010803020104030203" pitchFamily="2" charset="-79"/>
                </a:rPr>
                <a:t>por</a:t>
              </a:r>
              <a:r>
                <a:rPr lang="en-US" b="1" dirty="0">
                  <a:solidFill>
                    <a:srgbClr val="4E1B16"/>
                  </a:solidFill>
                  <a:latin typeface="Aharoni" panose="02010803020104030203" pitchFamily="2" charset="-79"/>
                  <a:cs typeface="Aharoni" panose="02010803020104030203" pitchFamily="2" charset="-79"/>
                </a:rPr>
                <a:t> </a:t>
              </a:r>
              <a:r>
                <a:rPr lang="en-US" b="1" dirty="0" err="1">
                  <a:solidFill>
                    <a:srgbClr val="4E1B16"/>
                  </a:solidFill>
                  <a:latin typeface="Aharoni" panose="02010803020104030203" pitchFamily="2" charset="-79"/>
                  <a:cs typeface="Aharoni" panose="02010803020104030203" pitchFamily="2" charset="-79"/>
                </a:rPr>
                <a:t>Hechos</a:t>
              </a:r>
              <a:r>
                <a:rPr lang="en-US" b="1" dirty="0">
                  <a:solidFill>
                    <a:srgbClr val="4E1B16"/>
                  </a:solidFill>
                  <a:latin typeface="Aharoni" panose="02010803020104030203" pitchFamily="2" charset="-79"/>
                  <a:cs typeface="Aharoni" panose="02010803020104030203" pitchFamily="2" charset="-79"/>
                </a:rPr>
                <a:t> de Corrupción?</a:t>
              </a:r>
              <a:endParaRPr lang="es-MX" b="1" dirty="0">
                <a:solidFill>
                  <a:srgbClr val="4E1B16"/>
                </a:solidFill>
                <a:latin typeface="Aharoni" panose="02010803020104030203" pitchFamily="2" charset="-79"/>
                <a:cs typeface="Aharoni" panose="02010803020104030203" pitchFamily="2" charset="-79"/>
              </a:endParaRPr>
            </a:p>
          </p:txBody>
        </p:sp>
        <p:sp>
          <p:nvSpPr>
            <p:cNvPr id="27" name="Text Box 12">
              <a:hlinkClick r:id="" action="ppaction://noaction"/>
            </p:cNvPr>
            <p:cNvSpPr txBox="1">
              <a:spLocks noChangeArrowheads="1"/>
            </p:cNvSpPr>
            <p:nvPr/>
          </p:nvSpPr>
          <p:spPr bwMode="gray">
            <a:xfrm>
              <a:off x="1319" y="1366"/>
              <a:ext cx="111" cy="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377" eaLnBrk="0" hangingPunct="0"/>
              <a:r>
                <a:rPr lang="en-US" sz="1050" dirty="0">
                  <a:solidFill>
                    <a:prstClr val="white"/>
                  </a:solidFill>
                  <a:latin typeface="Arial" pitchFamily="34" charset="0"/>
                  <a:cs typeface="Arial" pitchFamily="34" charset="0"/>
                </a:rPr>
                <a:t>1</a:t>
              </a:r>
            </a:p>
          </p:txBody>
        </p:sp>
      </p:grpSp>
      <p:pic>
        <p:nvPicPr>
          <p:cNvPr id="2" name="Imagen 12" descr="Forma&#10;&#10;Descripción generada automáticamente">
            <a:extLst>
              <a:ext uri="{FF2B5EF4-FFF2-40B4-BE49-F238E27FC236}">
                <a16:creationId xmlns:a16="http://schemas.microsoft.com/office/drawing/2014/main" id="{797AB841-8504-57C8-F83C-64A599DCFC95}"/>
              </a:ext>
            </a:extLst>
          </p:cNvPr>
          <p:cNvPicPr/>
          <p:nvPr/>
        </p:nvPicPr>
        <p:blipFill>
          <a:blip r:embed="rId4">
            <a:extLst>
              <a:ext uri="{28A0092B-C50C-407E-A947-70E740481C1C}">
                <a14:useLocalDpi xmlns:a14="http://schemas.microsoft.com/office/drawing/2010/main" val="0"/>
              </a:ext>
            </a:extLst>
          </a:blip>
          <a:stretch>
            <a:fillRect/>
          </a:stretch>
        </p:blipFill>
        <p:spPr>
          <a:xfrm>
            <a:off x="0" y="85694"/>
            <a:ext cx="4608014" cy="1633352"/>
          </a:xfrm>
          <a:prstGeom prst="rect">
            <a:avLst/>
          </a:prstGeom>
        </p:spPr>
      </p:pic>
    </p:spTree>
    <p:extLst>
      <p:ext uri="{BB962C8B-B14F-4D97-AF65-F5344CB8AC3E}">
        <p14:creationId xmlns:p14="http://schemas.microsoft.com/office/powerpoint/2010/main" val="1602136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p:cNvSpPr>
            <a:spLocks noGrp="1"/>
          </p:cNvSpPr>
          <p:nvPr>
            <p:ph type="sldNum" sz="quarter" idx="12"/>
          </p:nvPr>
        </p:nvSpPr>
        <p:spPr>
          <a:xfrm>
            <a:off x="8310016" y="6564805"/>
            <a:ext cx="2057400" cy="273844"/>
          </a:xfrm>
        </p:spPr>
        <p:txBody>
          <a:bodyPr/>
          <a:lstStyle/>
          <a:p>
            <a:pPr defTabSz="914377"/>
            <a:fld id="{F6D5E9F2-9CC4-4A4A-B95A-A0F7761635B2}" type="slidenum">
              <a:rPr lang="es-MX" sz="1350">
                <a:solidFill>
                  <a:prstClr val="black">
                    <a:tint val="75000"/>
                  </a:prstClr>
                </a:solidFill>
                <a:latin typeface="Calibri"/>
              </a:rPr>
              <a:pPr defTabSz="914377"/>
              <a:t>18</a:t>
            </a:fld>
            <a:endParaRPr lang="es-MX" sz="1350" dirty="0">
              <a:solidFill>
                <a:prstClr val="black">
                  <a:tint val="75000"/>
                </a:prstClr>
              </a:solidFill>
              <a:latin typeface="Calibri"/>
            </a:endParaRPr>
          </a:p>
        </p:txBody>
      </p:sp>
      <p:pic>
        <p:nvPicPr>
          <p:cNvPr id="1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780" t="92303" r="28021"/>
          <a:stretch/>
        </p:blipFill>
        <p:spPr bwMode="auto">
          <a:xfrm>
            <a:off x="0" y="6441625"/>
            <a:ext cx="12192000" cy="3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Marcador de número de diapositiva 2"/>
          <p:cNvSpPr txBox="1">
            <a:spLocks/>
          </p:cNvSpPr>
          <p:nvPr/>
        </p:nvSpPr>
        <p:spPr>
          <a:xfrm>
            <a:off x="8157458" y="6527607"/>
            <a:ext cx="2057400" cy="273844"/>
          </a:xfrm>
          <a:prstGeom prst="rect">
            <a:avLst/>
          </a:prstGeom>
        </p:spPr>
        <p:txBody>
          <a:bodyPr vert="horz" lIns="68580" tIns="34290" rIns="68580" bIns="34290" rtlCol="0" anchor="ctr"/>
          <a:lstStyle>
            <a:defPPr>
              <a:defRPr lang="es-MX"/>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D5E9F2-9CC4-4A4A-B95A-A0F7761635B2}" type="slidenum">
              <a:rPr lang="es-MX" sz="900">
                <a:solidFill>
                  <a:prstClr val="black">
                    <a:tint val="75000"/>
                  </a:prstClr>
                </a:solidFill>
                <a:latin typeface="Calibri"/>
              </a:rPr>
              <a:pPr/>
              <a:t>18</a:t>
            </a:fld>
            <a:endParaRPr lang="es-MX" sz="900" dirty="0">
              <a:solidFill>
                <a:prstClr val="black">
                  <a:tint val="75000"/>
                </a:prstClr>
              </a:solidFill>
              <a:latin typeface="Calibri"/>
            </a:endParaRPr>
          </a:p>
        </p:txBody>
      </p:sp>
      <p:sp>
        <p:nvSpPr>
          <p:cNvPr id="14" name="CuadroTexto 13"/>
          <p:cNvSpPr txBox="1"/>
          <p:nvPr/>
        </p:nvSpPr>
        <p:spPr>
          <a:xfrm>
            <a:off x="0" y="1405576"/>
            <a:ext cx="12192000" cy="48000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defTabSz="914377">
              <a:lnSpc>
                <a:spcPct val="120000"/>
              </a:lnSpc>
            </a:pPr>
            <a:r>
              <a:rPr lang="es-MX" sz="1600" dirty="0">
                <a:solidFill>
                  <a:prstClr val="black"/>
                </a:solidFill>
                <a:latin typeface="+mj-lt"/>
                <a:cs typeface="Arial" panose="020B0604020202020204" pitchFamily="34" charset="0"/>
              </a:rPr>
              <a:t>Para la investigación de los delitos relacionados con hechos de corrupción, los agentes del MP y Policías, realizan lo siguiente:</a:t>
            </a:r>
          </a:p>
          <a:p>
            <a:pPr algn="just" defTabSz="914377">
              <a:lnSpc>
                <a:spcPct val="120000"/>
              </a:lnSpc>
            </a:pPr>
            <a:endParaRPr lang="es-MX" sz="1600" dirty="0">
              <a:solidFill>
                <a:prstClr val="black"/>
              </a:solidFill>
              <a:latin typeface="+mj-lt"/>
              <a:cs typeface="Arial" panose="020B0604020202020204" pitchFamily="34" charset="0"/>
            </a:endParaRPr>
          </a:p>
          <a:p>
            <a:pPr algn="just" defTabSz="914377">
              <a:lnSpc>
                <a:spcPct val="120000"/>
              </a:lnSpc>
            </a:pPr>
            <a:r>
              <a:rPr lang="es-MX" sz="1600" dirty="0">
                <a:solidFill>
                  <a:prstClr val="black"/>
                </a:solidFill>
                <a:latin typeface="+mj-lt"/>
                <a:cs typeface="Arial" panose="020B0604020202020204" pitchFamily="34" charset="0"/>
              </a:rPr>
              <a:t>1. Una vez  que se recibe denuncia, analizan hechos elaborando teoría del caso y plan de investigación, para ello debe responder a las preguntas fundamentales que en toda investigación deben formularse y responderse:</a:t>
            </a:r>
          </a:p>
          <a:p>
            <a:pPr algn="just" defTabSz="914377">
              <a:lnSpc>
                <a:spcPct val="120000"/>
              </a:lnSpc>
            </a:pPr>
            <a:endParaRPr lang="es-MX" sz="1600" dirty="0">
              <a:solidFill>
                <a:prstClr val="black"/>
              </a:solidFill>
              <a:latin typeface="+mj-lt"/>
              <a:cs typeface="Arial" panose="020B0604020202020204" pitchFamily="34" charset="0"/>
            </a:endParaRPr>
          </a:p>
          <a:p>
            <a:pPr algn="just" defTabSz="914377">
              <a:lnSpc>
                <a:spcPct val="120000"/>
              </a:lnSpc>
            </a:pPr>
            <a:r>
              <a:rPr lang="es-MX" sz="1600" dirty="0">
                <a:solidFill>
                  <a:prstClr val="black"/>
                </a:solidFill>
                <a:latin typeface="+mj-lt"/>
                <a:cs typeface="Arial" panose="020B0604020202020204" pitchFamily="34" charset="0"/>
              </a:rPr>
              <a:t>a. </a:t>
            </a:r>
            <a:r>
              <a:rPr lang="es-MX" sz="1600" b="1" dirty="0">
                <a:solidFill>
                  <a:prstClr val="black"/>
                </a:solidFill>
                <a:latin typeface="+mj-lt"/>
                <a:cs typeface="Arial" panose="020B0604020202020204" pitchFamily="34" charset="0"/>
              </a:rPr>
              <a:t>¿Qué sucedió? </a:t>
            </a:r>
            <a:r>
              <a:rPr lang="es-MX" sz="1600" dirty="0">
                <a:solidFill>
                  <a:prstClr val="black"/>
                </a:solidFill>
                <a:latin typeface="+mj-lt"/>
                <a:cs typeface="Arial" panose="020B0604020202020204" pitchFamily="34" charset="0"/>
              </a:rPr>
              <a:t>Para verificar si los hechos presentados son parte de una conducta delictiva, y de esta manera establecer líneas de investigación.</a:t>
            </a:r>
          </a:p>
          <a:p>
            <a:pPr algn="just" defTabSz="914377">
              <a:lnSpc>
                <a:spcPct val="120000"/>
              </a:lnSpc>
            </a:pPr>
            <a:endParaRPr lang="es-MX" sz="1600" dirty="0">
              <a:solidFill>
                <a:prstClr val="black"/>
              </a:solidFill>
              <a:latin typeface="+mj-lt"/>
              <a:cs typeface="Arial" panose="020B0604020202020204" pitchFamily="34" charset="0"/>
            </a:endParaRPr>
          </a:p>
          <a:p>
            <a:pPr algn="just" defTabSz="914377">
              <a:lnSpc>
                <a:spcPct val="120000"/>
              </a:lnSpc>
            </a:pPr>
            <a:r>
              <a:rPr lang="es-MX" sz="1600" dirty="0">
                <a:solidFill>
                  <a:prstClr val="black"/>
                </a:solidFill>
                <a:latin typeface="+mj-lt"/>
                <a:cs typeface="Arial" panose="020B0604020202020204" pitchFamily="34" charset="0"/>
              </a:rPr>
              <a:t>b. </a:t>
            </a:r>
            <a:r>
              <a:rPr lang="es-MX" sz="1600" b="1" dirty="0">
                <a:solidFill>
                  <a:prstClr val="black"/>
                </a:solidFill>
                <a:latin typeface="+mj-lt"/>
                <a:cs typeface="Arial" panose="020B0604020202020204" pitchFamily="34" charset="0"/>
              </a:rPr>
              <a:t>¿Cuándo sucedió? </a:t>
            </a:r>
            <a:r>
              <a:rPr lang="es-MX" sz="1600" dirty="0">
                <a:solidFill>
                  <a:prstClr val="black"/>
                </a:solidFill>
                <a:latin typeface="+mj-lt"/>
                <a:cs typeface="Arial" panose="020B0604020202020204" pitchFamily="34" charset="0"/>
              </a:rPr>
              <a:t>En esta, establece los momentos de realización de hechos denunciados, y que permite establecer la relación lógica entre declaraciones de</a:t>
            </a:r>
            <a:r>
              <a:rPr lang="es-MX" sz="1600" b="1" dirty="0">
                <a:solidFill>
                  <a:prstClr val="black"/>
                </a:solidFill>
                <a:latin typeface="+mj-lt"/>
                <a:cs typeface="Arial" panose="020B0604020202020204" pitchFamily="34" charset="0"/>
              </a:rPr>
              <a:t> testigos, denunciantes y/o víctimas </a:t>
            </a:r>
            <a:r>
              <a:rPr lang="es-MX" sz="1600" dirty="0">
                <a:solidFill>
                  <a:prstClr val="black"/>
                </a:solidFill>
                <a:latin typeface="+mj-lt"/>
                <a:cs typeface="Arial" panose="020B0604020202020204" pitchFamily="34" charset="0"/>
              </a:rPr>
              <a:t>y las realizadas por presuntos responsables. Establece la fecha y a qué hora ocurrió, estrechamente con la interrogante anterior, considera como posible la participación de una persona por ubicarse en las dimensiones espaciales y temporales de las hipótesis que para el caso se formulan.</a:t>
            </a:r>
          </a:p>
          <a:p>
            <a:pPr algn="just" defTabSz="914377">
              <a:lnSpc>
                <a:spcPct val="120000"/>
              </a:lnSpc>
            </a:pPr>
            <a:endParaRPr lang="es-MX" sz="1600" dirty="0">
              <a:solidFill>
                <a:prstClr val="black"/>
              </a:solidFill>
              <a:latin typeface="+mj-lt"/>
              <a:cs typeface="Arial" panose="020B0604020202020204" pitchFamily="34" charset="0"/>
            </a:endParaRPr>
          </a:p>
          <a:p>
            <a:pPr algn="just" defTabSz="914377">
              <a:lnSpc>
                <a:spcPct val="120000"/>
              </a:lnSpc>
            </a:pPr>
            <a:r>
              <a:rPr lang="es-MX" sz="1600" dirty="0">
                <a:solidFill>
                  <a:prstClr val="black"/>
                </a:solidFill>
                <a:latin typeface="+mj-lt"/>
                <a:cs typeface="Arial" panose="020B0604020202020204" pitchFamily="34" charset="0"/>
              </a:rPr>
              <a:t>c. </a:t>
            </a:r>
            <a:r>
              <a:rPr lang="es-MX" sz="1600" b="1" dirty="0">
                <a:solidFill>
                  <a:prstClr val="black"/>
                </a:solidFill>
                <a:latin typeface="+mj-lt"/>
                <a:cs typeface="Arial" panose="020B0604020202020204" pitchFamily="34" charset="0"/>
              </a:rPr>
              <a:t>¿Cómo se desarrollaron los hechos? </a:t>
            </a:r>
            <a:r>
              <a:rPr lang="es-MX" sz="1600" dirty="0">
                <a:solidFill>
                  <a:prstClr val="black"/>
                </a:solidFill>
                <a:latin typeface="+mj-lt"/>
                <a:cs typeface="Arial" panose="020B0604020202020204" pitchFamily="34" charset="0"/>
              </a:rPr>
              <a:t>Responde al tipo de acciones que debieron presentarse para que el resultado se verificara en la forma en que se dio. </a:t>
            </a:r>
            <a:r>
              <a:rPr lang="es-MX" sz="1600" b="1" dirty="0">
                <a:solidFill>
                  <a:prstClr val="black"/>
                </a:solidFill>
                <a:latin typeface="+mj-lt"/>
                <a:cs typeface="Arial" panose="020B0604020202020204" pitchFamily="34" charset="0"/>
              </a:rPr>
              <a:t>Aquí el MP investiga el modus operandi para cometer el acto de corrupción, para determinar la forma de realización y si se trata de un hecho aislado o de una red de corrupción</a:t>
            </a:r>
            <a:r>
              <a:rPr lang="es-MX" sz="1600" dirty="0">
                <a:solidFill>
                  <a:prstClr val="black"/>
                </a:solidFill>
                <a:latin typeface="+mj-lt"/>
                <a:cs typeface="Arial" panose="020B0604020202020204" pitchFamily="34" charset="0"/>
              </a:rPr>
              <a:t>, así como, para </a:t>
            </a:r>
            <a:r>
              <a:rPr lang="es-MX" sz="1600" b="1" i="1" dirty="0">
                <a:solidFill>
                  <a:prstClr val="black"/>
                </a:solidFill>
                <a:latin typeface="+mj-lt"/>
                <a:cs typeface="Arial" panose="020B0604020202020204" pitchFamily="34" charset="0"/>
              </a:rPr>
              <a:t>determinar la infracción del deber del servidor público </a:t>
            </a:r>
            <a:r>
              <a:rPr lang="es-MX" sz="1600" dirty="0">
                <a:solidFill>
                  <a:prstClr val="black"/>
                </a:solidFill>
                <a:latin typeface="+mj-lt"/>
                <a:cs typeface="Arial" panose="020B0604020202020204" pitchFamily="34" charset="0"/>
              </a:rPr>
              <a:t>y las formas de intervención tanto de servidores públicos como personas particulares que hayan colaborado en la comisión del delito.</a:t>
            </a:r>
          </a:p>
        </p:txBody>
      </p:sp>
      <p:pic>
        <p:nvPicPr>
          <p:cNvPr id="2" name="Imagen 12" descr="Forma&#10;&#10;Descripción generada automáticamente">
            <a:extLst>
              <a:ext uri="{FF2B5EF4-FFF2-40B4-BE49-F238E27FC236}">
                <a16:creationId xmlns:a16="http://schemas.microsoft.com/office/drawing/2014/main" id="{CFED6178-3FA4-094F-E849-CD5FEF5C091D}"/>
              </a:ext>
            </a:extLst>
          </p:cNvPr>
          <p:cNvPicPr/>
          <p:nvPr/>
        </p:nvPicPr>
        <p:blipFill>
          <a:blip r:embed="rId3">
            <a:extLst>
              <a:ext uri="{28A0092B-C50C-407E-A947-70E740481C1C}">
                <a14:useLocalDpi xmlns:a14="http://schemas.microsoft.com/office/drawing/2010/main" val="0"/>
              </a:ext>
            </a:extLst>
          </a:blip>
          <a:stretch>
            <a:fillRect/>
          </a:stretch>
        </p:blipFill>
        <p:spPr>
          <a:xfrm>
            <a:off x="3713233" y="0"/>
            <a:ext cx="4278086" cy="1319594"/>
          </a:xfrm>
          <a:prstGeom prst="rect">
            <a:avLst/>
          </a:prstGeom>
        </p:spPr>
      </p:pic>
    </p:spTree>
    <p:extLst>
      <p:ext uri="{BB962C8B-B14F-4D97-AF65-F5344CB8AC3E}">
        <p14:creationId xmlns:p14="http://schemas.microsoft.com/office/powerpoint/2010/main" val="4212818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34"/>
          <p:cNvGrpSpPr>
            <a:grpSpLocks/>
          </p:cNvGrpSpPr>
          <p:nvPr/>
        </p:nvGrpSpPr>
        <p:grpSpPr bwMode="auto">
          <a:xfrm>
            <a:off x="4655841" y="1133163"/>
            <a:ext cx="7084402" cy="646143"/>
            <a:chOff x="1319" y="1186"/>
            <a:chExt cx="3307" cy="1116"/>
          </a:xfrm>
        </p:grpSpPr>
        <p:sp>
          <p:nvSpPr>
            <p:cNvPr id="16" name="Line 10"/>
            <p:cNvSpPr>
              <a:spLocks noChangeShapeType="1"/>
            </p:cNvSpPr>
            <p:nvPr/>
          </p:nvSpPr>
          <p:spPr bwMode="auto">
            <a:xfrm>
              <a:off x="1625" y="1728"/>
              <a:ext cx="3001"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377" eaLnBrk="0" hangingPunct="0"/>
              <a:endParaRPr lang="es-MX" sz="1500" dirty="0">
                <a:solidFill>
                  <a:prstClr val="black"/>
                </a:solidFill>
                <a:latin typeface="Arial" pitchFamily="34" charset="0"/>
                <a:cs typeface="Arial" pitchFamily="34" charset="0"/>
              </a:endParaRPr>
            </a:p>
          </p:txBody>
        </p:sp>
        <p:sp>
          <p:nvSpPr>
            <p:cNvPr id="17" name="Text Box 11">
              <a:hlinkClick r:id="" action="ppaction://noaction"/>
            </p:cNvPr>
            <p:cNvSpPr txBox="1">
              <a:spLocks noChangeArrowheads="1"/>
            </p:cNvSpPr>
            <p:nvPr/>
          </p:nvSpPr>
          <p:spPr bwMode="auto">
            <a:xfrm>
              <a:off x="1368" y="1186"/>
              <a:ext cx="3218" cy="1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377" eaLnBrk="0" hangingPunct="0"/>
              <a:r>
                <a:rPr lang="en-US" b="1" dirty="0">
                  <a:solidFill>
                    <a:prstClr val="black"/>
                  </a:solidFill>
                  <a:latin typeface="Aharoni" panose="02010803020104030203" pitchFamily="2" charset="-79"/>
                  <a:cs typeface="Aharoni" panose="02010803020104030203" pitchFamily="2" charset="-79"/>
                </a:rPr>
                <a:t>Metodología de la </a:t>
              </a:r>
              <a:r>
                <a:rPr lang="en-US" b="1" dirty="0" err="1">
                  <a:solidFill>
                    <a:prstClr val="black"/>
                  </a:solidFill>
                  <a:latin typeface="Aharoni" panose="02010803020104030203" pitchFamily="2" charset="-79"/>
                  <a:cs typeface="Aharoni" panose="02010803020104030203" pitchFamily="2" charset="-79"/>
                </a:rPr>
                <a:t>Investigación</a:t>
              </a:r>
              <a:r>
                <a:rPr lang="en-US" b="1" dirty="0">
                  <a:solidFill>
                    <a:prstClr val="black"/>
                  </a:solidFill>
                  <a:latin typeface="Aharoni" panose="02010803020104030203" pitchFamily="2" charset="-79"/>
                  <a:cs typeface="Aharoni" panose="02010803020104030203" pitchFamily="2" charset="-79"/>
                </a:rPr>
                <a:t> </a:t>
              </a:r>
              <a:r>
                <a:rPr lang="en-US" b="1" dirty="0" err="1">
                  <a:solidFill>
                    <a:prstClr val="black"/>
                  </a:solidFill>
                  <a:latin typeface="Aharoni" panose="02010803020104030203" pitchFamily="2" charset="-79"/>
                  <a:cs typeface="Aharoni" panose="02010803020104030203" pitchFamily="2" charset="-79"/>
                </a:rPr>
                <a:t>por</a:t>
              </a:r>
              <a:r>
                <a:rPr lang="en-US" b="1" dirty="0">
                  <a:solidFill>
                    <a:prstClr val="black"/>
                  </a:solidFill>
                  <a:latin typeface="Aharoni" panose="02010803020104030203" pitchFamily="2" charset="-79"/>
                  <a:cs typeface="Aharoni" panose="02010803020104030203" pitchFamily="2" charset="-79"/>
                </a:rPr>
                <a:t> </a:t>
              </a:r>
              <a:r>
                <a:rPr lang="en-US" b="1" dirty="0" err="1">
                  <a:solidFill>
                    <a:prstClr val="black"/>
                  </a:solidFill>
                  <a:latin typeface="Aharoni" panose="02010803020104030203" pitchFamily="2" charset="-79"/>
                  <a:cs typeface="Aharoni" panose="02010803020104030203" pitchFamily="2" charset="-79"/>
                </a:rPr>
                <a:t>Hechos</a:t>
              </a:r>
              <a:r>
                <a:rPr lang="en-US" b="1" dirty="0">
                  <a:solidFill>
                    <a:prstClr val="black"/>
                  </a:solidFill>
                  <a:latin typeface="Aharoni" panose="02010803020104030203" pitchFamily="2" charset="-79"/>
                  <a:cs typeface="Aharoni" panose="02010803020104030203" pitchFamily="2" charset="-79"/>
                </a:rPr>
                <a:t> de Corrupción:</a:t>
              </a:r>
              <a:endParaRPr lang="es-MX" b="1" dirty="0">
                <a:solidFill>
                  <a:prstClr val="black"/>
                </a:solidFill>
                <a:latin typeface="Aharoni" panose="02010803020104030203" pitchFamily="2" charset="-79"/>
                <a:cs typeface="Aharoni" panose="02010803020104030203" pitchFamily="2" charset="-79"/>
              </a:endParaRPr>
            </a:p>
          </p:txBody>
        </p:sp>
        <p:sp>
          <p:nvSpPr>
            <p:cNvPr id="18" name="Text Box 12">
              <a:hlinkClick r:id="" action="ppaction://noaction"/>
            </p:cNvPr>
            <p:cNvSpPr txBox="1">
              <a:spLocks noChangeArrowheads="1"/>
            </p:cNvSpPr>
            <p:nvPr/>
          </p:nvSpPr>
          <p:spPr bwMode="gray">
            <a:xfrm>
              <a:off x="1319" y="1366"/>
              <a:ext cx="111" cy="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377" eaLnBrk="0" hangingPunct="0"/>
              <a:r>
                <a:rPr lang="en-US" sz="1050" dirty="0">
                  <a:solidFill>
                    <a:prstClr val="white"/>
                  </a:solidFill>
                  <a:latin typeface="Arial" pitchFamily="34" charset="0"/>
                  <a:cs typeface="Arial" pitchFamily="34" charset="0"/>
                </a:rPr>
                <a:t>1</a:t>
              </a:r>
            </a:p>
          </p:txBody>
        </p:sp>
      </p:grpSp>
      <p:pic>
        <p:nvPicPr>
          <p:cNvPr id="1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780" t="92303" r="28021"/>
          <a:stretch/>
        </p:blipFill>
        <p:spPr bwMode="auto">
          <a:xfrm>
            <a:off x="0" y="6460976"/>
            <a:ext cx="12192000" cy="3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Marcador de número de diapositiva 2"/>
          <p:cNvSpPr txBox="1">
            <a:spLocks/>
          </p:cNvSpPr>
          <p:nvPr/>
        </p:nvSpPr>
        <p:spPr>
          <a:xfrm>
            <a:off x="7981950" y="5624514"/>
            <a:ext cx="2057400" cy="273844"/>
          </a:xfrm>
          <a:prstGeom prst="rect">
            <a:avLst/>
          </a:prstGeom>
        </p:spPr>
        <p:txBody>
          <a:bodyPr vert="horz" lIns="68580" tIns="34290" rIns="68580" bIns="34290" rtlCol="0" anchor="ctr"/>
          <a:lstStyle>
            <a:defPPr>
              <a:defRPr lang="es-MX"/>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D5E9F2-9CC4-4A4A-B95A-A0F7761635B2}" type="slidenum">
              <a:rPr lang="es-MX" sz="900">
                <a:solidFill>
                  <a:prstClr val="black">
                    <a:tint val="75000"/>
                  </a:prstClr>
                </a:solidFill>
                <a:latin typeface="Calibri"/>
              </a:rPr>
              <a:pPr/>
              <a:t>19</a:t>
            </a:fld>
            <a:endParaRPr lang="es-MX" sz="900" dirty="0">
              <a:solidFill>
                <a:prstClr val="black">
                  <a:tint val="75000"/>
                </a:prstClr>
              </a:solidFill>
              <a:latin typeface="Calibri"/>
            </a:endParaRPr>
          </a:p>
        </p:txBody>
      </p:sp>
      <p:sp>
        <p:nvSpPr>
          <p:cNvPr id="14" name="CuadroTexto 13"/>
          <p:cNvSpPr txBox="1"/>
          <p:nvPr/>
        </p:nvSpPr>
        <p:spPr>
          <a:xfrm>
            <a:off x="0" y="1665917"/>
            <a:ext cx="12191999" cy="477053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defTabSz="914377"/>
            <a:r>
              <a:rPr lang="es-MX" sz="1600" b="1" dirty="0">
                <a:solidFill>
                  <a:prstClr val="black"/>
                </a:solidFill>
                <a:latin typeface="+mj-lt"/>
                <a:cs typeface="Arial" panose="020B0604020202020204" pitchFamily="34" charset="0"/>
              </a:rPr>
              <a:t>d. ¿Dónde se desarrollaron los hechos?</a:t>
            </a:r>
            <a:r>
              <a:rPr lang="es-MX" sz="1600" dirty="0">
                <a:solidFill>
                  <a:prstClr val="black"/>
                </a:solidFill>
                <a:latin typeface="+mj-lt"/>
                <a:cs typeface="Arial" panose="020B0604020202020204" pitchFamily="34" charset="0"/>
              </a:rPr>
              <a:t> Aquí el MP establece con claridad cuál fue el lugar o área de los hechos donde la investigación rescata los elementos técnicos sometidos a estudio en las diversas áreas periciales, dicha área en particular es medular en la investigación de hechos de corrupción, además mediante esta interrogante se establecen los ámbitos de competencia de las respectivas autoridades.</a:t>
            </a:r>
          </a:p>
          <a:p>
            <a:pPr algn="just" defTabSz="914377"/>
            <a:r>
              <a:rPr lang="es-MX" sz="1600" dirty="0">
                <a:solidFill>
                  <a:prstClr val="black"/>
                </a:solidFill>
                <a:latin typeface="+mj-lt"/>
                <a:cs typeface="Arial" panose="020B0604020202020204" pitchFamily="34" charset="0"/>
              </a:rPr>
              <a:t> </a:t>
            </a:r>
          </a:p>
          <a:p>
            <a:pPr algn="just" defTabSz="914377"/>
            <a:r>
              <a:rPr lang="es-MX" sz="1600" b="1" dirty="0">
                <a:solidFill>
                  <a:prstClr val="black"/>
                </a:solidFill>
                <a:latin typeface="+mj-lt"/>
                <a:cs typeface="Arial" panose="020B0604020202020204" pitchFamily="34" charset="0"/>
              </a:rPr>
              <a:t>e. ¿Por qué ocurrieron los hechos, o cuales eran las razones para que se diera el hecho? </a:t>
            </a:r>
            <a:r>
              <a:rPr lang="es-MX" sz="1600" dirty="0">
                <a:solidFill>
                  <a:prstClr val="black"/>
                </a:solidFill>
                <a:latin typeface="+mj-lt"/>
                <a:cs typeface="Arial" panose="020B0604020202020204" pitchFamily="34" charset="0"/>
              </a:rPr>
              <a:t>Se busca elementos de carácter material y de significación causal que sirvieron como elementos provocadores de un comportamiento y no de otro. </a:t>
            </a:r>
          </a:p>
          <a:p>
            <a:pPr algn="just" defTabSz="914377"/>
            <a:r>
              <a:rPr lang="es-MX" sz="1600" dirty="0">
                <a:solidFill>
                  <a:prstClr val="black"/>
                </a:solidFill>
                <a:latin typeface="+mj-lt"/>
                <a:cs typeface="Arial" panose="020B0604020202020204" pitchFamily="34" charset="0"/>
              </a:rPr>
              <a:t>En los delitos de hechos de corrupción esta interrogante también sirve para determinar </a:t>
            </a:r>
            <a:r>
              <a:rPr lang="es-MX" sz="1600" b="1" i="1" dirty="0">
                <a:solidFill>
                  <a:prstClr val="black"/>
                </a:solidFill>
                <a:latin typeface="+mj-lt"/>
                <a:cs typeface="Arial" panose="020B0604020202020204" pitchFamily="34" charset="0"/>
              </a:rPr>
              <a:t>si los hechos sucedieron por una actividad administrativa irregular por desconocimiento de los procedimientos o normativa aplicable o si se realizaron de manera dolosa para obtener algún beneficio o lucro o ventaja, para sí o para algún tercero.</a:t>
            </a:r>
          </a:p>
          <a:p>
            <a:pPr algn="just" defTabSz="914377"/>
            <a:r>
              <a:rPr lang="es-MX" sz="1600" dirty="0">
                <a:solidFill>
                  <a:prstClr val="black"/>
                </a:solidFill>
                <a:latin typeface="+mj-lt"/>
                <a:cs typeface="Arial" panose="020B0604020202020204" pitchFamily="34" charset="0"/>
              </a:rPr>
              <a:t> </a:t>
            </a:r>
          </a:p>
          <a:p>
            <a:pPr algn="just" defTabSz="914377"/>
            <a:r>
              <a:rPr lang="es-MX" sz="1600" b="1" dirty="0">
                <a:solidFill>
                  <a:prstClr val="black"/>
                </a:solidFill>
                <a:latin typeface="+mj-lt"/>
                <a:cs typeface="Arial" panose="020B0604020202020204" pitchFamily="34" charset="0"/>
              </a:rPr>
              <a:t>f. ¿Quiénes participaron y con qué roles?</a:t>
            </a:r>
            <a:r>
              <a:rPr lang="es-MX" sz="1600" dirty="0">
                <a:solidFill>
                  <a:prstClr val="black"/>
                </a:solidFill>
                <a:latin typeface="+mj-lt"/>
                <a:cs typeface="Arial" panose="020B0604020202020204" pitchFamily="34" charset="0"/>
              </a:rPr>
              <a:t> Aquí se realizan los actos de investigación para lograr la identidad de los sujetos tanto activos -quien comete el acto-, como a los pasivos-quienes fueron afectados-, que se encuentran involucrados en la realización del hecho motivo de participación, para determinar su grado y forma de intervención y deslindar las responsabilidades penales que correspondan. </a:t>
            </a:r>
            <a:r>
              <a:rPr lang="es-MX" sz="1600" b="1" u="sng" dirty="0">
                <a:solidFill>
                  <a:prstClr val="black"/>
                </a:solidFill>
                <a:latin typeface="+mj-lt"/>
                <a:cs typeface="Arial" panose="020B0604020202020204" pitchFamily="34" charset="0"/>
              </a:rPr>
              <a:t>IMPORTANTE EL DENUNCIANTE O TESTIGO EN ESTA PARTE.</a:t>
            </a:r>
          </a:p>
          <a:p>
            <a:pPr algn="just" defTabSz="914377"/>
            <a:r>
              <a:rPr lang="es-MX" sz="1600" dirty="0">
                <a:solidFill>
                  <a:prstClr val="black"/>
                </a:solidFill>
                <a:latin typeface="+mj-lt"/>
                <a:cs typeface="Arial" panose="020B0604020202020204" pitchFamily="34" charset="0"/>
              </a:rPr>
              <a:t> </a:t>
            </a:r>
          </a:p>
          <a:p>
            <a:pPr algn="just" defTabSz="914377"/>
            <a:r>
              <a:rPr lang="es-MX" sz="1600" b="1" dirty="0">
                <a:solidFill>
                  <a:prstClr val="black"/>
                </a:solidFill>
                <a:latin typeface="+mj-lt"/>
                <a:cs typeface="Arial" panose="020B0604020202020204" pitchFamily="34" charset="0"/>
              </a:rPr>
              <a:t>g. ¿Con qué se efectuaron los hechos?</a:t>
            </a:r>
            <a:r>
              <a:rPr lang="es-MX" sz="1600" dirty="0">
                <a:solidFill>
                  <a:prstClr val="black"/>
                </a:solidFill>
                <a:latin typeface="+mj-lt"/>
                <a:cs typeface="Arial" panose="020B0604020202020204" pitchFamily="34" charset="0"/>
              </a:rPr>
              <a:t> El MP busca e identifica los instrumentos utilizados para generar un resultado, esta interrogante se liga con los indicios directamente, en los casos de hechos de corrupción normalmente se involucra la actividad o acto administrativo, por lo que una gran parte del material probatorio lo constituye la prueba documental (Licitaciones, contratos, expedientes técnicos de obra, estados de cuenta bancarios en los que se evidencien los desvíos, entre otros).</a:t>
            </a:r>
          </a:p>
        </p:txBody>
      </p:sp>
      <p:pic>
        <p:nvPicPr>
          <p:cNvPr id="2" name="Imagen 12" descr="Forma&#10;&#10;Descripción generada automáticamente">
            <a:extLst>
              <a:ext uri="{FF2B5EF4-FFF2-40B4-BE49-F238E27FC236}">
                <a16:creationId xmlns:a16="http://schemas.microsoft.com/office/drawing/2014/main" id="{5F3E5242-F9FF-690D-AAEB-97E225718D05}"/>
              </a:ext>
            </a:extLst>
          </p:cNvPr>
          <p:cNvPicPr/>
          <p:nvPr/>
        </p:nvPicPr>
        <p:blipFill>
          <a:blip r:embed="rId3">
            <a:extLst>
              <a:ext uri="{28A0092B-C50C-407E-A947-70E740481C1C}">
                <a14:useLocalDpi xmlns:a14="http://schemas.microsoft.com/office/drawing/2010/main" val="0"/>
              </a:ext>
            </a:extLst>
          </a:blip>
          <a:stretch>
            <a:fillRect/>
          </a:stretch>
        </p:blipFill>
        <p:spPr>
          <a:xfrm>
            <a:off x="0" y="19349"/>
            <a:ext cx="4499332" cy="1524835"/>
          </a:xfrm>
          <a:prstGeom prst="rect">
            <a:avLst/>
          </a:prstGeom>
        </p:spPr>
      </p:pic>
    </p:spTree>
    <p:extLst>
      <p:ext uri="{BB962C8B-B14F-4D97-AF65-F5344CB8AC3E}">
        <p14:creationId xmlns:p14="http://schemas.microsoft.com/office/powerpoint/2010/main" val="293081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descr="timeline ">
            <a:extLst>
              <a:ext uri="{FF2B5EF4-FFF2-40B4-BE49-F238E27FC236}">
                <a16:creationId xmlns:a16="http://schemas.microsoft.com/office/drawing/2014/main" id="{8D4775DE-A457-470F-9215-52C254BEA12F}"/>
              </a:ext>
            </a:extLst>
          </p:cNvPr>
          <p:cNvSpPr/>
          <p:nvPr/>
        </p:nvSpPr>
        <p:spPr>
          <a:xfrm rot="10800000" flipV="1">
            <a:off x="340122" y="2331273"/>
            <a:ext cx="5431542" cy="1392649"/>
          </a:xfrm>
          <a:custGeom>
            <a:avLst/>
            <a:gdLst>
              <a:gd name="connsiteX0" fmla="*/ 1450750 w 5658193"/>
              <a:gd name="connsiteY0" fmla="*/ 725607 h 1450763"/>
              <a:gd name="connsiteX1" fmla="*/ 1449830 w 5658193"/>
              <a:gd name="connsiteY1" fmla="*/ 725607 h 1450763"/>
              <a:gd name="connsiteX2" fmla="*/ 1449806 w 5658193"/>
              <a:gd name="connsiteY2" fmla="*/ 725382 h 1450763"/>
              <a:gd name="connsiteX3" fmla="*/ 1449830 w 5658193"/>
              <a:gd name="connsiteY3" fmla="*/ 725157 h 1450763"/>
              <a:gd name="connsiteX4" fmla="*/ 1402870 w 5658193"/>
              <a:gd name="connsiteY4" fmla="*/ 725157 h 1450763"/>
              <a:gd name="connsiteX5" fmla="*/ 1389130 w 5658193"/>
              <a:gd name="connsiteY5" fmla="*/ 588840 h 1450763"/>
              <a:gd name="connsiteX6" fmla="*/ 725382 w 5658193"/>
              <a:gd name="connsiteY6" fmla="*/ 47869 h 1450763"/>
              <a:gd name="connsiteX7" fmla="*/ 47868 w 5658193"/>
              <a:gd name="connsiteY7" fmla="*/ 725382 h 1450763"/>
              <a:gd name="connsiteX8" fmla="*/ 47890 w 5658193"/>
              <a:gd name="connsiteY8" fmla="*/ 725607 h 1450763"/>
              <a:gd name="connsiteX9" fmla="*/ 10 w 5658193"/>
              <a:gd name="connsiteY9" fmla="*/ 725607 h 1450763"/>
              <a:gd name="connsiteX10" fmla="*/ 0 w 5658193"/>
              <a:gd name="connsiteY10" fmla="*/ 725382 h 1450763"/>
              <a:gd name="connsiteX11" fmla="*/ 725382 w 5658193"/>
              <a:gd name="connsiteY11" fmla="*/ 1 h 1450763"/>
              <a:gd name="connsiteX12" fmla="*/ 1450762 w 5658193"/>
              <a:gd name="connsiteY12" fmla="*/ 725382 h 1450763"/>
              <a:gd name="connsiteX13" fmla="*/ 4932812 w 5658193"/>
              <a:gd name="connsiteY13" fmla="*/ 1450762 h 1450763"/>
              <a:gd name="connsiteX14" fmla="*/ 4207431 w 5658193"/>
              <a:gd name="connsiteY14" fmla="*/ 725381 h 1450763"/>
              <a:gd name="connsiteX15" fmla="*/ 4207442 w 5658193"/>
              <a:gd name="connsiteY15" fmla="*/ 725156 h 1450763"/>
              <a:gd name="connsiteX16" fmla="*/ 4208363 w 5658193"/>
              <a:gd name="connsiteY16" fmla="*/ 725156 h 1450763"/>
              <a:gd name="connsiteX17" fmla="*/ 4208386 w 5658193"/>
              <a:gd name="connsiteY17" fmla="*/ 725381 h 1450763"/>
              <a:gd name="connsiteX18" fmla="*/ 4208363 w 5658193"/>
              <a:gd name="connsiteY18" fmla="*/ 725606 h 1450763"/>
              <a:gd name="connsiteX19" fmla="*/ 4255322 w 5658193"/>
              <a:gd name="connsiteY19" fmla="*/ 725606 h 1450763"/>
              <a:gd name="connsiteX20" fmla="*/ 4269064 w 5658193"/>
              <a:gd name="connsiteY20" fmla="*/ 861924 h 1450763"/>
              <a:gd name="connsiteX21" fmla="*/ 4932812 w 5658193"/>
              <a:gd name="connsiteY21" fmla="*/ 1402894 h 1450763"/>
              <a:gd name="connsiteX22" fmla="*/ 5610325 w 5658193"/>
              <a:gd name="connsiteY22" fmla="*/ 725381 h 1450763"/>
              <a:gd name="connsiteX23" fmla="*/ 5610302 w 5658193"/>
              <a:gd name="connsiteY23" fmla="*/ 725156 h 1450763"/>
              <a:gd name="connsiteX24" fmla="*/ 5658182 w 5658193"/>
              <a:gd name="connsiteY24" fmla="*/ 725156 h 1450763"/>
              <a:gd name="connsiteX25" fmla="*/ 5658193 w 5658193"/>
              <a:gd name="connsiteY25" fmla="*/ 725381 h 1450763"/>
              <a:gd name="connsiteX26" fmla="*/ 4932812 w 5658193"/>
              <a:gd name="connsiteY26" fmla="*/ 1450762 h 1450763"/>
              <a:gd name="connsiteX27" fmla="*/ 2127320 w 5658193"/>
              <a:gd name="connsiteY27" fmla="*/ 1450763 h 1450763"/>
              <a:gd name="connsiteX28" fmla="*/ 1401938 w 5658193"/>
              <a:gd name="connsiteY28" fmla="*/ 725382 h 1450763"/>
              <a:gd name="connsiteX29" fmla="*/ 1401950 w 5658193"/>
              <a:gd name="connsiteY29" fmla="*/ 725157 h 1450763"/>
              <a:gd name="connsiteX30" fmla="*/ 1402870 w 5658193"/>
              <a:gd name="connsiteY30" fmla="*/ 725157 h 1450763"/>
              <a:gd name="connsiteX31" fmla="*/ 1402894 w 5658193"/>
              <a:gd name="connsiteY31" fmla="*/ 725382 h 1450763"/>
              <a:gd name="connsiteX32" fmla="*/ 1402870 w 5658193"/>
              <a:gd name="connsiteY32" fmla="*/ 725607 h 1450763"/>
              <a:gd name="connsiteX33" fmla="*/ 1449830 w 5658193"/>
              <a:gd name="connsiteY33" fmla="*/ 725607 h 1450763"/>
              <a:gd name="connsiteX34" fmla="*/ 1463572 w 5658193"/>
              <a:gd name="connsiteY34" fmla="*/ 861925 h 1450763"/>
              <a:gd name="connsiteX35" fmla="*/ 2127320 w 5658193"/>
              <a:gd name="connsiteY35" fmla="*/ 1402895 h 1450763"/>
              <a:gd name="connsiteX36" fmla="*/ 2804833 w 5658193"/>
              <a:gd name="connsiteY36" fmla="*/ 725382 h 1450763"/>
              <a:gd name="connsiteX37" fmla="*/ 2804810 w 5658193"/>
              <a:gd name="connsiteY37" fmla="*/ 725157 h 1450763"/>
              <a:gd name="connsiteX38" fmla="*/ 2805515 w 5658193"/>
              <a:gd name="connsiteY38" fmla="*/ 725157 h 1450763"/>
              <a:gd name="connsiteX39" fmla="*/ 2820229 w 5658193"/>
              <a:gd name="connsiteY39" fmla="*/ 579192 h 1450763"/>
              <a:gd name="connsiteX40" fmla="*/ 3530873 w 5658193"/>
              <a:gd name="connsiteY40" fmla="*/ 0 h 1450763"/>
              <a:gd name="connsiteX41" fmla="*/ 4256254 w 5658193"/>
              <a:gd name="connsiteY41" fmla="*/ 725381 h 1450763"/>
              <a:gd name="connsiteX42" fmla="*/ 4256243 w 5658193"/>
              <a:gd name="connsiteY42" fmla="*/ 725606 h 1450763"/>
              <a:gd name="connsiteX43" fmla="*/ 4255322 w 5658193"/>
              <a:gd name="connsiteY43" fmla="*/ 725606 h 1450763"/>
              <a:gd name="connsiteX44" fmla="*/ 4255299 w 5658193"/>
              <a:gd name="connsiteY44" fmla="*/ 725381 h 1450763"/>
              <a:gd name="connsiteX45" fmla="*/ 4255322 w 5658193"/>
              <a:gd name="connsiteY45" fmla="*/ 725156 h 1450763"/>
              <a:gd name="connsiteX46" fmla="*/ 4208363 w 5658193"/>
              <a:gd name="connsiteY46" fmla="*/ 725156 h 1450763"/>
              <a:gd name="connsiteX47" fmla="*/ 4194621 w 5658193"/>
              <a:gd name="connsiteY47" fmla="*/ 588839 h 1450763"/>
              <a:gd name="connsiteX48" fmla="*/ 3530873 w 5658193"/>
              <a:gd name="connsiteY48" fmla="*/ 47868 h 1450763"/>
              <a:gd name="connsiteX49" fmla="*/ 2853360 w 5658193"/>
              <a:gd name="connsiteY49" fmla="*/ 725381 h 1450763"/>
              <a:gd name="connsiteX50" fmla="*/ 2853383 w 5658193"/>
              <a:gd name="connsiteY50" fmla="*/ 725606 h 1450763"/>
              <a:gd name="connsiteX51" fmla="*/ 2852678 w 5658193"/>
              <a:gd name="connsiteY51" fmla="*/ 725606 h 1450763"/>
              <a:gd name="connsiteX52" fmla="*/ 2837964 w 5658193"/>
              <a:gd name="connsiteY52" fmla="*/ 871572 h 1450763"/>
              <a:gd name="connsiteX53" fmla="*/ 2127320 w 5658193"/>
              <a:gd name="connsiteY53" fmla="*/ 1450763 h 14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658193" h="1450763">
                <a:moveTo>
                  <a:pt x="1450750" y="725607"/>
                </a:moveTo>
                <a:lnTo>
                  <a:pt x="1449830" y="725607"/>
                </a:lnTo>
                <a:lnTo>
                  <a:pt x="1449806" y="725382"/>
                </a:lnTo>
                <a:lnTo>
                  <a:pt x="1449830" y="725157"/>
                </a:lnTo>
                <a:lnTo>
                  <a:pt x="1402870" y="725157"/>
                </a:lnTo>
                <a:lnTo>
                  <a:pt x="1389130" y="588840"/>
                </a:lnTo>
                <a:cubicBezTo>
                  <a:pt x="1325954" y="280108"/>
                  <a:pt x="1052790" y="47869"/>
                  <a:pt x="725382" y="47869"/>
                </a:cubicBezTo>
                <a:cubicBezTo>
                  <a:pt x="351202" y="47869"/>
                  <a:pt x="47868" y="351202"/>
                  <a:pt x="47868" y="725382"/>
                </a:cubicBezTo>
                <a:lnTo>
                  <a:pt x="47890" y="725607"/>
                </a:lnTo>
                <a:lnTo>
                  <a:pt x="10" y="725607"/>
                </a:lnTo>
                <a:lnTo>
                  <a:pt x="0" y="725382"/>
                </a:lnTo>
                <a:cubicBezTo>
                  <a:pt x="0" y="324765"/>
                  <a:pt x="324764" y="1"/>
                  <a:pt x="725382" y="1"/>
                </a:cubicBezTo>
                <a:cubicBezTo>
                  <a:pt x="1125998" y="1"/>
                  <a:pt x="1450762" y="324765"/>
                  <a:pt x="1450762" y="725382"/>
                </a:cubicBezTo>
                <a:close/>
                <a:moveTo>
                  <a:pt x="4932812" y="1450762"/>
                </a:moveTo>
                <a:cubicBezTo>
                  <a:pt x="4532195" y="1450762"/>
                  <a:pt x="4207431" y="1125998"/>
                  <a:pt x="4207431" y="725381"/>
                </a:cubicBezTo>
                <a:lnTo>
                  <a:pt x="4207442" y="725156"/>
                </a:lnTo>
                <a:lnTo>
                  <a:pt x="4208363" y="725156"/>
                </a:lnTo>
                <a:lnTo>
                  <a:pt x="4208386" y="725381"/>
                </a:lnTo>
                <a:lnTo>
                  <a:pt x="4208363" y="725606"/>
                </a:lnTo>
                <a:lnTo>
                  <a:pt x="4255322" y="725606"/>
                </a:lnTo>
                <a:lnTo>
                  <a:pt x="4269064" y="861924"/>
                </a:lnTo>
                <a:cubicBezTo>
                  <a:pt x="4332239" y="1170655"/>
                  <a:pt x="4605404" y="1402894"/>
                  <a:pt x="4932812" y="1402894"/>
                </a:cubicBezTo>
                <a:cubicBezTo>
                  <a:pt x="5306992" y="1402894"/>
                  <a:pt x="5610325" y="1099561"/>
                  <a:pt x="5610325" y="725381"/>
                </a:cubicBezTo>
                <a:lnTo>
                  <a:pt x="5610302" y="725156"/>
                </a:lnTo>
                <a:lnTo>
                  <a:pt x="5658182" y="725156"/>
                </a:lnTo>
                <a:lnTo>
                  <a:pt x="5658193" y="725381"/>
                </a:lnTo>
                <a:cubicBezTo>
                  <a:pt x="5658193" y="1125998"/>
                  <a:pt x="5333429" y="1450762"/>
                  <a:pt x="4932812" y="1450762"/>
                </a:cubicBezTo>
                <a:close/>
                <a:moveTo>
                  <a:pt x="2127320" y="1450763"/>
                </a:moveTo>
                <a:cubicBezTo>
                  <a:pt x="1726703" y="1450763"/>
                  <a:pt x="1401938" y="1125999"/>
                  <a:pt x="1401938" y="725382"/>
                </a:cubicBezTo>
                <a:lnTo>
                  <a:pt x="1401950" y="725157"/>
                </a:lnTo>
                <a:lnTo>
                  <a:pt x="1402870" y="725157"/>
                </a:lnTo>
                <a:lnTo>
                  <a:pt x="1402894" y="725382"/>
                </a:lnTo>
                <a:lnTo>
                  <a:pt x="1402870" y="725607"/>
                </a:lnTo>
                <a:lnTo>
                  <a:pt x="1449830" y="725607"/>
                </a:lnTo>
                <a:lnTo>
                  <a:pt x="1463572" y="861925"/>
                </a:lnTo>
                <a:cubicBezTo>
                  <a:pt x="1526746" y="1170656"/>
                  <a:pt x="1799912" y="1402895"/>
                  <a:pt x="2127320" y="1402895"/>
                </a:cubicBezTo>
                <a:cubicBezTo>
                  <a:pt x="2501500" y="1402895"/>
                  <a:pt x="2804833" y="1099562"/>
                  <a:pt x="2804833" y="725382"/>
                </a:cubicBezTo>
                <a:lnTo>
                  <a:pt x="2804810" y="725157"/>
                </a:lnTo>
                <a:lnTo>
                  <a:pt x="2805515" y="725157"/>
                </a:lnTo>
                <a:lnTo>
                  <a:pt x="2820229" y="579192"/>
                </a:lnTo>
                <a:cubicBezTo>
                  <a:pt x="2887868" y="248648"/>
                  <a:pt x="3180333" y="0"/>
                  <a:pt x="3530873" y="0"/>
                </a:cubicBezTo>
                <a:cubicBezTo>
                  <a:pt x="3931490" y="0"/>
                  <a:pt x="4256254" y="324764"/>
                  <a:pt x="4256254" y="725381"/>
                </a:cubicBezTo>
                <a:lnTo>
                  <a:pt x="4256243" y="725606"/>
                </a:lnTo>
                <a:lnTo>
                  <a:pt x="4255322" y="725606"/>
                </a:lnTo>
                <a:lnTo>
                  <a:pt x="4255299" y="725381"/>
                </a:lnTo>
                <a:lnTo>
                  <a:pt x="4255322" y="725156"/>
                </a:lnTo>
                <a:lnTo>
                  <a:pt x="4208363" y="725156"/>
                </a:lnTo>
                <a:lnTo>
                  <a:pt x="4194621" y="588839"/>
                </a:lnTo>
                <a:cubicBezTo>
                  <a:pt x="4131446" y="280107"/>
                  <a:pt x="3858281" y="47868"/>
                  <a:pt x="3530873" y="47868"/>
                </a:cubicBezTo>
                <a:cubicBezTo>
                  <a:pt x="3156693" y="47868"/>
                  <a:pt x="2853360" y="351201"/>
                  <a:pt x="2853360" y="725381"/>
                </a:cubicBezTo>
                <a:lnTo>
                  <a:pt x="2853383" y="725606"/>
                </a:lnTo>
                <a:lnTo>
                  <a:pt x="2852678" y="725606"/>
                </a:lnTo>
                <a:lnTo>
                  <a:pt x="2837964" y="871572"/>
                </a:lnTo>
                <a:cubicBezTo>
                  <a:pt x="2770325" y="1202116"/>
                  <a:pt x="2477860" y="1450763"/>
                  <a:pt x="2127320" y="1450763"/>
                </a:cubicBezTo>
                <a:close/>
              </a:path>
            </a:pathLst>
          </a:custGeom>
          <a:gradFill>
            <a:gsLst>
              <a:gs pos="66000">
                <a:schemeClr val="accent6"/>
              </a:gs>
              <a:gs pos="42000">
                <a:schemeClr val="accent5"/>
              </a:gs>
              <a:gs pos="8000">
                <a:schemeClr val="accent4"/>
              </a:gs>
              <a:gs pos="90000">
                <a:schemeClr val="accent3"/>
              </a:gs>
            </a:gsLst>
            <a:lin ang="10800000" scaled="0"/>
          </a:gra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venir Next LT Pro Light"/>
              <a:ea typeface="+mn-ea"/>
              <a:cs typeface="+mn-cs"/>
            </a:endParaRPr>
          </a:p>
        </p:txBody>
      </p:sp>
      <p:sp>
        <p:nvSpPr>
          <p:cNvPr id="4" name="Oval 3">
            <a:extLst>
              <a:ext uri="{FF2B5EF4-FFF2-40B4-BE49-F238E27FC236}">
                <a16:creationId xmlns:a16="http://schemas.microsoft.com/office/drawing/2014/main" id="{3415C901-039D-4058-80C7-5ABA400CDB06}"/>
              </a:ext>
            </a:extLst>
          </p:cNvPr>
          <p:cNvSpPr/>
          <p:nvPr/>
        </p:nvSpPr>
        <p:spPr>
          <a:xfrm>
            <a:off x="1944208" y="2585092"/>
            <a:ext cx="879845" cy="879845"/>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72DA6"/>
                </a:solidFill>
                <a:effectLst/>
                <a:uLnTx/>
                <a:uFillTx/>
                <a:latin typeface="Avenir Next LT Pro Light"/>
                <a:ea typeface="+mn-ea"/>
                <a:cs typeface="+mn-cs"/>
              </a:rPr>
              <a:t>2</a:t>
            </a:r>
          </a:p>
        </p:txBody>
      </p:sp>
      <p:sp>
        <p:nvSpPr>
          <p:cNvPr id="5" name="Oval 4">
            <a:extLst>
              <a:ext uri="{FF2B5EF4-FFF2-40B4-BE49-F238E27FC236}">
                <a16:creationId xmlns:a16="http://schemas.microsoft.com/office/drawing/2014/main" id="{966DA334-7569-42CB-95CD-419F4AC26092}"/>
              </a:ext>
            </a:extLst>
          </p:cNvPr>
          <p:cNvSpPr/>
          <p:nvPr/>
        </p:nvSpPr>
        <p:spPr>
          <a:xfrm>
            <a:off x="3296537" y="2585092"/>
            <a:ext cx="879845" cy="879845"/>
          </a:xfrm>
          <a:prstGeom prst="ellipse">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F0"/>
                </a:solidFill>
                <a:effectLst/>
                <a:uLnTx/>
                <a:uFillTx/>
                <a:latin typeface="Avenir Next LT Pro Light"/>
                <a:ea typeface="+mn-ea"/>
                <a:cs typeface="+mn-cs"/>
              </a:rPr>
              <a:t>3</a:t>
            </a:r>
          </a:p>
        </p:txBody>
      </p:sp>
      <p:sp>
        <p:nvSpPr>
          <p:cNvPr id="6" name="Oval 5">
            <a:extLst>
              <a:ext uri="{FF2B5EF4-FFF2-40B4-BE49-F238E27FC236}">
                <a16:creationId xmlns:a16="http://schemas.microsoft.com/office/drawing/2014/main" id="{6D8E2964-D9A5-4A16-8604-F04921C189EB}"/>
              </a:ext>
            </a:extLst>
          </p:cNvPr>
          <p:cNvSpPr/>
          <p:nvPr/>
        </p:nvSpPr>
        <p:spPr>
          <a:xfrm>
            <a:off x="4648865" y="2585092"/>
            <a:ext cx="879845" cy="879845"/>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0A472"/>
                </a:solidFill>
                <a:effectLst/>
                <a:uLnTx/>
                <a:uFillTx/>
                <a:latin typeface="Avenir Next LT Pro Light"/>
                <a:ea typeface="+mn-ea"/>
                <a:cs typeface="+mn-cs"/>
              </a:rPr>
              <a:t>4</a:t>
            </a:r>
          </a:p>
        </p:txBody>
      </p:sp>
      <p:sp>
        <p:nvSpPr>
          <p:cNvPr id="19" name="Oval 18">
            <a:extLst>
              <a:ext uri="{FF2B5EF4-FFF2-40B4-BE49-F238E27FC236}">
                <a16:creationId xmlns:a16="http://schemas.microsoft.com/office/drawing/2014/main" id="{FC17936A-EE2B-4C30-A31C-496282D48B87}"/>
              </a:ext>
            </a:extLst>
          </p:cNvPr>
          <p:cNvSpPr/>
          <p:nvPr/>
        </p:nvSpPr>
        <p:spPr>
          <a:xfrm>
            <a:off x="591879" y="2585092"/>
            <a:ext cx="879845" cy="879845"/>
          </a:xfrm>
          <a:prstGeom prst="ellips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srgbClr val="B13DC8"/>
                </a:solidFill>
                <a:effectLst/>
                <a:uLnTx/>
                <a:uFillTx/>
                <a:latin typeface="Avenir Next LT Pro Light"/>
                <a:ea typeface="+mn-ea"/>
                <a:cs typeface="+mn-cs"/>
              </a:rPr>
              <a:t>1</a:t>
            </a:r>
            <a:endParaRPr kumimoji="0" lang="en-US" sz="2400" b="0" i="0" u="none" strike="noStrike" kern="1200" cap="none" spc="0" normalizeH="0" baseline="0" noProof="0" dirty="0">
              <a:ln>
                <a:noFill/>
              </a:ln>
              <a:solidFill>
                <a:srgbClr val="B13DC8"/>
              </a:solidFill>
              <a:effectLst/>
              <a:uLnTx/>
              <a:uFillTx/>
              <a:latin typeface="Avenir Next LT Pro Light"/>
              <a:ea typeface="+mn-ea"/>
              <a:cs typeface="+mn-cs"/>
            </a:endParaRPr>
          </a:p>
        </p:txBody>
      </p:sp>
      <p:sp>
        <p:nvSpPr>
          <p:cNvPr id="51" name="Oval 50" descr="timeline endpoints">
            <a:extLst>
              <a:ext uri="{FF2B5EF4-FFF2-40B4-BE49-F238E27FC236}">
                <a16:creationId xmlns:a16="http://schemas.microsoft.com/office/drawing/2014/main" id="{FEB42CF1-3717-49C1-AB83-60AC16555486}"/>
              </a:ext>
            </a:extLst>
          </p:cNvPr>
          <p:cNvSpPr/>
          <p:nvPr/>
        </p:nvSpPr>
        <p:spPr>
          <a:xfrm>
            <a:off x="259701" y="2929878"/>
            <a:ext cx="190273" cy="190273"/>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31" name="Oval 30" descr="timeline endpoints">
            <a:extLst>
              <a:ext uri="{FF2B5EF4-FFF2-40B4-BE49-F238E27FC236}">
                <a16:creationId xmlns:a16="http://schemas.microsoft.com/office/drawing/2014/main" id="{ADA048D0-8338-452D-AF0D-7D6C9C599BD4}"/>
              </a:ext>
            </a:extLst>
          </p:cNvPr>
          <p:cNvSpPr/>
          <p:nvPr/>
        </p:nvSpPr>
        <p:spPr>
          <a:xfrm>
            <a:off x="5666452" y="2934612"/>
            <a:ext cx="180805" cy="180805"/>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33" name="Freeform: Shape 32" descr="timeline ">
            <a:extLst>
              <a:ext uri="{FF2B5EF4-FFF2-40B4-BE49-F238E27FC236}">
                <a16:creationId xmlns:a16="http://schemas.microsoft.com/office/drawing/2014/main" id="{7B3DF975-73CD-42C6-9B78-C3FF40C352F1}"/>
              </a:ext>
            </a:extLst>
          </p:cNvPr>
          <p:cNvSpPr/>
          <p:nvPr/>
        </p:nvSpPr>
        <p:spPr>
          <a:xfrm rot="10800000" flipV="1">
            <a:off x="6434370" y="2331273"/>
            <a:ext cx="5431542" cy="1392649"/>
          </a:xfrm>
          <a:custGeom>
            <a:avLst/>
            <a:gdLst>
              <a:gd name="connsiteX0" fmla="*/ 1450750 w 5658193"/>
              <a:gd name="connsiteY0" fmla="*/ 725607 h 1450763"/>
              <a:gd name="connsiteX1" fmla="*/ 1449830 w 5658193"/>
              <a:gd name="connsiteY1" fmla="*/ 725607 h 1450763"/>
              <a:gd name="connsiteX2" fmla="*/ 1449806 w 5658193"/>
              <a:gd name="connsiteY2" fmla="*/ 725382 h 1450763"/>
              <a:gd name="connsiteX3" fmla="*/ 1449830 w 5658193"/>
              <a:gd name="connsiteY3" fmla="*/ 725157 h 1450763"/>
              <a:gd name="connsiteX4" fmla="*/ 1402870 w 5658193"/>
              <a:gd name="connsiteY4" fmla="*/ 725157 h 1450763"/>
              <a:gd name="connsiteX5" fmla="*/ 1389130 w 5658193"/>
              <a:gd name="connsiteY5" fmla="*/ 588840 h 1450763"/>
              <a:gd name="connsiteX6" fmla="*/ 725382 w 5658193"/>
              <a:gd name="connsiteY6" fmla="*/ 47869 h 1450763"/>
              <a:gd name="connsiteX7" fmla="*/ 47868 w 5658193"/>
              <a:gd name="connsiteY7" fmla="*/ 725382 h 1450763"/>
              <a:gd name="connsiteX8" fmla="*/ 47890 w 5658193"/>
              <a:gd name="connsiteY8" fmla="*/ 725607 h 1450763"/>
              <a:gd name="connsiteX9" fmla="*/ 10 w 5658193"/>
              <a:gd name="connsiteY9" fmla="*/ 725607 h 1450763"/>
              <a:gd name="connsiteX10" fmla="*/ 0 w 5658193"/>
              <a:gd name="connsiteY10" fmla="*/ 725382 h 1450763"/>
              <a:gd name="connsiteX11" fmla="*/ 725382 w 5658193"/>
              <a:gd name="connsiteY11" fmla="*/ 1 h 1450763"/>
              <a:gd name="connsiteX12" fmla="*/ 1450762 w 5658193"/>
              <a:gd name="connsiteY12" fmla="*/ 725382 h 1450763"/>
              <a:gd name="connsiteX13" fmla="*/ 4932812 w 5658193"/>
              <a:gd name="connsiteY13" fmla="*/ 1450762 h 1450763"/>
              <a:gd name="connsiteX14" fmla="*/ 4207431 w 5658193"/>
              <a:gd name="connsiteY14" fmla="*/ 725381 h 1450763"/>
              <a:gd name="connsiteX15" fmla="*/ 4207442 w 5658193"/>
              <a:gd name="connsiteY15" fmla="*/ 725156 h 1450763"/>
              <a:gd name="connsiteX16" fmla="*/ 4208363 w 5658193"/>
              <a:gd name="connsiteY16" fmla="*/ 725156 h 1450763"/>
              <a:gd name="connsiteX17" fmla="*/ 4208386 w 5658193"/>
              <a:gd name="connsiteY17" fmla="*/ 725381 h 1450763"/>
              <a:gd name="connsiteX18" fmla="*/ 4208363 w 5658193"/>
              <a:gd name="connsiteY18" fmla="*/ 725606 h 1450763"/>
              <a:gd name="connsiteX19" fmla="*/ 4255322 w 5658193"/>
              <a:gd name="connsiteY19" fmla="*/ 725606 h 1450763"/>
              <a:gd name="connsiteX20" fmla="*/ 4269064 w 5658193"/>
              <a:gd name="connsiteY20" fmla="*/ 861924 h 1450763"/>
              <a:gd name="connsiteX21" fmla="*/ 4932812 w 5658193"/>
              <a:gd name="connsiteY21" fmla="*/ 1402894 h 1450763"/>
              <a:gd name="connsiteX22" fmla="*/ 5610325 w 5658193"/>
              <a:gd name="connsiteY22" fmla="*/ 725381 h 1450763"/>
              <a:gd name="connsiteX23" fmla="*/ 5610302 w 5658193"/>
              <a:gd name="connsiteY23" fmla="*/ 725156 h 1450763"/>
              <a:gd name="connsiteX24" fmla="*/ 5658182 w 5658193"/>
              <a:gd name="connsiteY24" fmla="*/ 725156 h 1450763"/>
              <a:gd name="connsiteX25" fmla="*/ 5658193 w 5658193"/>
              <a:gd name="connsiteY25" fmla="*/ 725381 h 1450763"/>
              <a:gd name="connsiteX26" fmla="*/ 4932812 w 5658193"/>
              <a:gd name="connsiteY26" fmla="*/ 1450762 h 1450763"/>
              <a:gd name="connsiteX27" fmla="*/ 2127320 w 5658193"/>
              <a:gd name="connsiteY27" fmla="*/ 1450763 h 1450763"/>
              <a:gd name="connsiteX28" fmla="*/ 1401938 w 5658193"/>
              <a:gd name="connsiteY28" fmla="*/ 725382 h 1450763"/>
              <a:gd name="connsiteX29" fmla="*/ 1401950 w 5658193"/>
              <a:gd name="connsiteY29" fmla="*/ 725157 h 1450763"/>
              <a:gd name="connsiteX30" fmla="*/ 1402870 w 5658193"/>
              <a:gd name="connsiteY30" fmla="*/ 725157 h 1450763"/>
              <a:gd name="connsiteX31" fmla="*/ 1402894 w 5658193"/>
              <a:gd name="connsiteY31" fmla="*/ 725382 h 1450763"/>
              <a:gd name="connsiteX32" fmla="*/ 1402870 w 5658193"/>
              <a:gd name="connsiteY32" fmla="*/ 725607 h 1450763"/>
              <a:gd name="connsiteX33" fmla="*/ 1449830 w 5658193"/>
              <a:gd name="connsiteY33" fmla="*/ 725607 h 1450763"/>
              <a:gd name="connsiteX34" fmla="*/ 1463572 w 5658193"/>
              <a:gd name="connsiteY34" fmla="*/ 861925 h 1450763"/>
              <a:gd name="connsiteX35" fmla="*/ 2127320 w 5658193"/>
              <a:gd name="connsiteY35" fmla="*/ 1402895 h 1450763"/>
              <a:gd name="connsiteX36" fmla="*/ 2804833 w 5658193"/>
              <a:gd name="connsiteY36" fmla="*/ 725382 h 1450763"/>
              <a:gd name="connsiteX37" fmla="*/ 2804810 w 5658193"/>
              <a:gd name="connsiteY37" fmla="*/ 725157 h 1450763"/>
              <a:gd name="connsiteX38" fmla="*/ 2805515 w 5658193"/>
              <a:gd name="connsiteY38" fmla="*/ 725157 h 1450763"/>
              <a:gd name="connsiteX39" fmla="*/ 2820229 w 5658193"/>
              <a:gd name="connsiteY39" fmla="*/ 579192 h 1450763"/>
              <a:gd name="connsiteX40" fmla="*/ 3530873 w 5658193"/>
              <a:gd name="connsiteY40" fmla="*/ 0 h 1450763"/>
              <a:gd name="connsiteX41" fmla="*/ 4256254 w 5658193"/>
              <a:gd name="connsiteY41" fmla="*/ 725381 h 1450763"/>
              <a:gd name="connsiteX42" fmla="*/ 4256243 w 5658193"/>
              <a:gd name="connsiteY42" fmla="*/ 725606 h 1450763"/>
              <a:gd name="connsiteX43" fmla="*/ 4255322 w 5658193"/>
              <a:gd name="connsiteY43" fmla="*/ 725606 h 1450763"/>
              <a:gd name="connsiteX44" fmla="*/ 4255299 w 5658193"/>
              <a:gd name="connsiteY44" fmla="*/ 725381 h 1450763"/>
              <a:gd name="connsiteX45" fmla="*/ 4255322 w 5658193"/>
              <a:gd name="connsiteY45" fmla="*/ 725156 h 1450763"/>
              <a:gd name="connsiteX46" fmla="*/ 4208363 w 5658193"/>
              <a:gd name="connsiteY46" fmla="*/ 725156 h 1450763"/>
              <a:gd name="connsiteX47" fmla="*/ 4194621 w 5658193"/>
              <a:gd name="connsiteY47" fmla="*/ 588839 h 1450763"/>
              <a:gd name="connsiteX48" fmla="*/ 3530873 w 5658193"/>
              <a:gd name="connsiteY48" fmla="*/ 47868 h 1450763"/>
              <a:gd name="connsiteX49" fmla="*/ 2853360 w 5658193"/>
              <a:gd name="connsiteY49" fmla="*/ 725381 h 1450763"/>
              <a:gd name="connsiteX50" fmla="*/ 2853383 w 5658193"/>
              <a:gd name="connsiteY50" fmla="*/ 725606 h 1450763"/>
              <a:gd name="connsiteX51" fmla="*/ 2852678 w 5658193"/>
              <a:gd name="connsiteY51" fmla="*/ 725606 h 1450763"/>
              <a:gd name="connsiteX52" fmla="*/ 2837964 w 5658193"/>
              <a:gd name="connsiteY52" fmla="*/ 871572 h 1450763"/>
              <a:gd name="connsiteX53" fmla="*/ 2127320 w 5658193"/>
              <a:gd name="connsiteY53" fmla="*/ 1450763 h 14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658193" h="1450763">
                <a:moveTo>
                  <a:pt x="1450750" y="725607"/>
                </a:moveTo>
                <a:lnTo>
                  <a:pt x="1449830" y="725607"/>
                </a:lnTo>
                <a:lnTo>
                  <a:pt x="1449806" y="725382"/>
                </a:lnTo>
                <a:lnTo>
                  <a:pt x="1449830" y="725157"/>
                </a:lnTo>
                <a:lnTo>
                  <a:pt x="1402870" y="725157"/>
                </a:lnTo>
                <a:lnTo>
                  <a:pt x="1389130" y="588840"/>
                </a:lnTo>
                <a:cubicBezTo>
                  <a:pt x="1325954" y="280108"/>
                  <a:pt x="1052790" y="47869"/>
                  <a:pt x="725382" y="47869"/>
                </a:cubicBezTo>
                <a:cubicBezTo>
                  <a:pt x="351202" y="47869"/>
                  <a:pt x="47868" y="351202"/>
                  <a:pt x="47868" y="725382"/>
                </a:cubicBezTo>
                <a:lnTo>
                  <a:pt x="47890" y="725607"/>
                </a:lnTo>
                <a:lnTo>
                  <a:pt x="10" y="725607"/>
                </a:lnTo>
                <a:lnTo>
                  <a:pt x="0" y="725382"/>
                </a:lnTo>
                <a:cubicBezTo>
                  <a:pt x="0" y="324765"/>
                  <a:pt x="324764" y="1"/>
                  <a:pt x="725382" y="1"/>
                </a:cubicBezTo>
                <a:cubicBezTo>
                  <a:pt x="1125998" y="1"/>
                  <a:pt x="1450762" y="324765"/>
                  <a:pt x="1450762" y="725382"/>
                </a:cubicBezTo>
                <a:close/>
                <a:moveTo>
                  <a:pt x="4932812" y="1450762"/>
                </a:moveTo>
                <a:cubicBezTo>
                  <a:pt x="4532195" y="1450762"/>
                  <a:pt x="4207431" y="1125998"/>
                  <a:pt x="4207431" y="725381"/>
                </a:cubicBezTo>
                <a:lnTo>
                  <a:pt x="4207442" y="725156"/>
                </a:lnTo>
                <a:lnTo>
                  <a:pt x="4208363" y="725156"/>
                </a:lnTo>
                <a:lnTo>
                  <a:pt x="4208386" y="725381"/>
                </a:lnTo>
                <a:lnTo>
                  <a:pt x="4208363" y="725606"/>
                </a:lnTo>
                <a:lnTo>
                  <a:pt x="4255322" y="725606"/>
                </a:lnTo>
                <a:lnTo>
                  <a:pt x="4269064" y="861924"/>
                </a:lnTo>
                <a:cubicBezTo>
                  <a:pt x="4332239" y="1170655"/>
                  <a:pt x="4605404" y="1402894"/>
                  <a:pt x="4932812" y="1402894"/>
                </a:cubicBezTo>
                <a:cubicBezTo>
                  <a:pt x="5306992" y="1402894"/>
                  <a:pt x="5610325" y="1099561"/>
                  <a:pt x="5610325" y="725381"/>
                </a:cubicBezTo>
                <a:lnTo>
                  <a:pt x="5610302" y="725156"/>
                </a:lnTo>
                <a:lnTo>
                  <a:pt x="5658182" y="725156"/>
                </a:lnTo>
                <a:lnTo>
                  <a:pt x="5658193" y="725381"/>
                </a:lnTo>
                <a:cubicBezTo>
                  <a:pt x="5658193" y="1125998"/>
                  <a:pt x="5333429" y="1450762"/>
                  <a:pt x="4932812" y="1450762"/>
                </a:cubicBezTo>
                <a:close/>
                <a:moveTo>
                  <a:pt x="2127320" y="1450763"/>
                </a:moveTo>
                <a:cubicBezTo>
                  <a:pt x="1726703" y="1450763"/>
                  <a:pt x="1401938" y="1125999"/>
                  <a:pt x="1401938" y="725382"/>
                </a:cubicBezTo>
                <a:lnTo>
                  <a:pt x="1401950" y="725157"/>
                </a:lnTo>
                <a:lnTo>
                  <a:pt x="1402870" y="725157"/>
                </a:lnTo>
                <a:lnTo>
                  <a:pt x="1402894" y="725382"/>
                </a:lnTo>
                <a:lnTo>
                  <a:pt x="1402870" y="725607"/>
                </a:lnTo>
                <a:lnTo>
                  <a:pt x="1449830" y="725607"/>
                </a:lnTo>
                <a:lnTo>
                  <a:pt x="1463572" y="861925"/>
                </a:lnTo>
                <a:cubicBezTo>
                  <a:pt x="1526746" y="1170656"/>
                  <a:pt x="1799912" y="1402895"/>
                  <a:pt x="2127320" y="1402895"/>
                </a:cubicBezTo>
                <a:cubicBezTo>
                  <a:pt x="2501500" y="1402895"/>
                  <a:pt x="2804833" y="1099562"/>
                  <a:pt x="2804833" y="725382"/>
                </a:cubicBezTo>
                <a:lnTo>
                  <a:pt x="2804810" y="725157"/>
                </a:lnTo>
                <a:lnTo>
                  <a:pt x="2805515" y="725157"/>
                </a:lnTo>
                <a:lnTo>
                  <a:pt x="2820229" y="579192"/>
                </a:lnTo>
                <a:cubicBezTo>
                  <a:pt x="2887868" y="248648"/>
                  <a:pt x="3180333" y="0"/>
                  <a:pt x="3530873" y="0"/>
                </a:cubicBezTo>
                <a:cubicBezTo>
                  <a:pt x="3931490" y="0"/>
                  <a:pt x="4256254" y="324764"/>
                  <a:pt x="4256254" y="725381"/>
                </a:cubicBezTo>
                <a:lnTo>
                  <a:pt x="4256243" y="725606"/>
                </a:lnTo>
                <a:lnTo>
                  <a:pt x="4255322" y="725606"/>
                </a:lnTo>
                <a:lnTo>
                  <a:pt x="4255299" y="725381"/>
                </a:lnTo>
                <a:lnTo>
                  <a:pt x="4255322" y="725156"/>
                </a:lnTo>
                <a:lnTo>
                  <a:pt x="4208363" y="725156"/>
                </a:lnTo>
                <a:lnTo>
                  <a:pt x="4194621" y="588839"/>
                </a:lnTo>
                <a:cubicBezTo>
                  <a:pt x="4131446" y="280107"/>
                  <a:pt x="3858281" y="47868"/>
                  <a:pt x="3530873" y="47868"/>
                </a:cubicBezTo>
                <a:cubicBezTo>
                  <a:pt x="3156693" y="47868"/>
                  <a:pt x="2853360" y="351201"/>
                  <a:pt x="2853360" y="725381"/>
                </a:cubicBezTo>
                <a:lnTo>
                  <a:pt x="2853383" y="725606"/>
                </a:lnTo>
                <a:lnTo>
                  <a:pt x="2852678" y="725606"/>
                </a:lnTo>
                <a:lnTo>
                  <a:pt x="2837964" y="871572"/>
                </a:lnTo>
                <a:cubicBezTo>
                  <a:pt x="2770325" y="1202116"/>
                  <a:pt x="2477860" y="1450763"/>
                  <a:pt x="2127320" y="1450763"/>
                </a:cubicBezTo>
                <a:close/>
              </a:path>
            </a:pathLst>
          </a:custGeom>
          <a:gradFill>
            <a:gsLst>
              <a:gs pos="66000">
                <a:schemeClr val="accent6"/>
              </a:gs>
              <a:gs pos="42000">
                <a:schemeClr val="accent5"/>
              </a:gs>
              <a:gs pos="8000">
                <a:schemeClr val="accent4"/>
              </a:gs>
              <a:gs pos="90000">
                <a:schemeClr val="accent3"/>
              </a:gs>
            </a:gsLst>
            <a:lin ang="10800000" scaled="0"/>
          </a:gra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venir Next LT Pro Light"/>
              <a:ea typeface="+mn-ea"/>
              <a:cs typeface="+mn-cs"/>
            </a:endParaRPr>
          </a:p>
        </p:txBody>
      </p:sp>
      <p:sp>
        <p:nvSpPr>
          <p:cNvPr id="34" name="Oval 33">
            <a:extLst>
              <a:ext uri="{FF2B5EF4-FFF2-40B4-BE49-F238E27FC236}">
                <a16:creationId xmlns:a16="http://schemas.microsoft.com/office/drawing/2014/main" id="{8F57FC2D-CA42-4C0C-9FE9-BC02A85CA6CC}"/>
              </a:ext>
            </a:extLst>
          </p:cNvPr>
          <p:cNvSpPr/>
          <p:nvPr/>
        </p:nvSpPr>
        <p:spPr>
          <a:xfrm>
            <a:off x="8038456" y="2585092"/>
            <a:ext cx="879845" cy="879845"/>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srgbClr val="172DA6"/>
                </a:solidFill>
                <a:effectLst/>
                <a:uLnTx/>
                <a:uFillTx/>
                <a:latin typeface="Avenir Next LT Pro Light"/>
                <a:ea typeface="+mn-ea"/>
                <a:cs typeface="+mn-cs"/>
              </a:rPr>
              <a:t>6</a:t>
            </a:r>
            <a:endParaRPr kumimoji="0" lang="en-US" sz="2400" b="0" i="0" u="none" strike="noStrike" kern="1200" cap="none" spc="0" normalizeH="0" baseline="0" noProof="0" dirty="0">
              <a:ln>
                <a:noFill/>
              </a:ln>
              <a:solidFill>
                <a:srgbClr val="172DA6"/>
              </a:solidFill>
              <a:effectLst/>
              <a:uLnTx/>
              <a:uFillTx/>
              <a:latin typeface="Avenir Next LT Pro Light"/>
              <a:ea typeface="+mn-ea"/>
              <a:cs typeface="+mn-cs"/>
            </a:endParaRPr>
          </a:p>
        </p:txBody>
      </p:sp>
      <p:sp>
        <p:nvSpPr>
          <p:cNvPr id="35" name="Oval 34">
            <a:extLst>
              <a:ext uri="{FF2B5EF4-FFF2-40B4-BE49-F238E27FC236}">
                <a16:creationId xmlns:a16="http://schemas.microsoft.com/office/drawing/2014/main" id="{BCBB380A-D7CA-44B2-9AFF-F5B137339529}"/>
              </a:ext>
            </a:extLst>
          </p:cNvPr>
          <p:cNvSpPr/>
          <p:nvPr/>
        </p:nvSpPr>
        <p:spPr>
          <a:xfrm>
            <a:off x="9390785" y="2585092"/>
            <a:ext cx="879845" cy="879845"/>
          </a:xfrm>
          <a:prstGeom prst="ellipse">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srgbClr val="00B0F0"/>
                </a:solidFill>
                <a:effectLst/>
                <a:uLnTx/>
                <a:uFillTx/>
                <a:latin typeface="Avenir Next LT Pro Light"/>
                <a:ea typeface="+mn-ea"/>
                <a:cs typeface="+mn-cs"/>
              </a:rPr>
              <a:t>7</a:t>
            </a:r>
            <a:endParaRPr kumimoji="0" lang="en-US" sz="2400" b="0" i="0" u="none" strike="noStrike" kern="1200" cap="none" spc="0" normalizeH="0" baseline="0" noProof="0" dirty="0">
              <a:ln>
                <a:noFill/>
              </a:ln>
              <a:solidFill>
                <a:srgbClr val="00B0F0"/>
              </a:solidFill>
              <a:effectLst/>
              <a:uLnTx/>
              <a:uFillTx/>
              <a:latin typeface="Avenir Next LT Pro Light"/>
              <a:ea typeface="+mn-ea"/>
              <a:cs typeface="+mn-cs"/>
            </a:endParaRPr>
          </a:p>
        </p:txBody>
      </p:sp>
      <p:sp>
        <p:nvSpPr>
          <p:cNvPr id="69" name="Oval 68">
            <a:extLst>
              <a:ext uri="{FF2B5EF4-FFF2-40B4-BE49-F238E27FC236}">
                <a16:creationId xmlns:a16="http://schemas.microsoft.com/office/drawing/2014/main" id="{67109255-4AA7-4D58-A34F-284BA675F71A}"/>
              </a:ext>
            </a:extLst>
          </p:cNvPr>
          <p:cNvSpPr/>
          <p:nvPr/>
        </p:nvSpPr>
        <p:spPr>
          <a:xfrm>
            <a:off x="6686127" y="2585092"/>
            <a:ext cx="879845" cy="879845"/>
          </a:xfrm>
          <a:prstGeom prst="ellips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srgbClr val="B13DC8"/>
                </a:solidFill>
                <a:effectLst/>
                <a:uLnTx/>
                <a:uFillTx/>
                <a:latin typeface="Avenir Next LT Pro Light"/>
                <a:ea typeface="+mn-ea"/>
                <a:cs typeface="+mn-cs"/>
              </a:rPr>
              <a:t>5</a:t>
            </a:r>
            <a:endParaRPr kumimoji="0" lang="en-US" sz="2400" b="0" i="0" u="none" strike="noStrike" kern="1200" cap="none" spc="0" normalizeH="0" baseline="0" noProof="0" dirty="0">
              <a:ln>
                <a:noFill/>
              </a:ln>
              <a:solidFill>
                <a:srgbClr val="B13DC8"/>
              </a:solidFill>
              <a:effectLst/>
              <a:uLnTx/>
              <a:uFillTx/>
              <a:latin typeface="Avenir Next LT Pro Light"/>
              <a:ea typeface="+mn-ea"/>
              <a:cs typeface="+mn-cs"/>
            </a:endParaRPr>
          </a:p>
        </p:txBody>
      </p:sp>
      <p:sp>
        <p:nvSpPr>
          <p:cNvPr id="70" name="Oval 69" descr="timeline endpoints">
            <a:extLst>
              <a:ext uri="{FF2B5EF4-FFF2-40B4-BE49-F238E27FC236}">
                <a16:creationId xmlns:a16="http://schemas.microsoft.com/office/drawing/2014/main" id="{96AFF1A5-C326-45A3-9DDD-4193AFEF1A15}"/>
              </a:ext>
            </a:extLst>
          </p:cNvPr>
          <p:cNvSpPr/>
          <p:nvPr/>
        </p:nvSpPr>
        <p:spPr>
          <a:xfrm rot="16594581">
            <a:off x="6013100" y="2940147"/>
            <a:ext cx="190273" cy="190273"/>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71" name="Oval 70" descr="timeline endpoints">
            <a:extLst>
              <a:ext uri="{FF2B5EF4-FFF2-40B4-BE49-F238E27FC236}">
                <a16:creationId xmlns:a16="http://schemas.microsoft.com/office/drawing/2014/main" id="{77EBB638-4BD1-47AC-94FB-DCD6B28116F6}"/>
              </a:ext>
            </a:extLst>
          </p:cNvPr>
          <p:cNvSpPr/>
          <p:nvPr/>
        </p:nvSpPr>
        <p:spPr>
          <a:xfrm>
            <a:off x="11760700" y="2934612"/>
            <a:ext cx="180805" cy="180805"/>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9" name="Text Placeholder 8">
            <a:extLst>
              <a:ext uri="{FF2B5EF4-FFF2-40B4-BE49-F238E27FC236}">
                <a16:creationId xmlns:a16="http://schemas.microsoft.com/office/drawing/2014/main" id="{3C24A58D-AA17-4F67-83B7-7CCA21DB5AEC}"/>
              </a:ext>
            </a:extLst>
          </p:cNvPr>
          <p:cNvSpPr>
            <a:spLocks noGrp="1"/>
          </p:cNvSpPr>
          <p:nvPr>
            <p:ph type="body" sz="quarter" idx="10"/>
          </p:nvPr>
        </p:nvSpPr>
        <p:spPr/>
        <p:txBody>
          <a:bodyPr/>
          <a:lstStyle/>
          <a:p>
            <a:r>
              <a:rPr lang="en-US" dirty="0">
                <a:effectLst>
                  <a:outerShdw blurRad="38100" dist="38100" dir="2700000" algn="tl">
                    <a:srgbClr val="000000">
                      <a:alpha val="43137"/>
                    </a:srgbClr>
                  </a:outerShdw>
                </a:effectLst>
              </a:rPr>
              <a:t>DEFINICION</a:t>
            </a:r>
          </a:p>
        </p:txBody>
      </p:sp>
      <p:sp>
        <p:nvSpPr>
          <p:cNvPr id="26" name="Text Placeholder 25">
            <a:extLst>
              <a:ext uri="{FF2B5EF4-FFF2-40B4-BE49-F238E27FC236}">
                <a16:creationId xmlns:a16="http://schemas.microsoft.com/office/drawing/2014/main" id="{BFF8A845-42A9-4A35-96F2-1B02ED530AAA}"/>
              </a:ext>
            </a:extLst>
          </p:cNvPr>
          <p:cNvSpPr>
            <a:spLocks noGrp="1"/>
          </p:cNvSpPr>
          <p:nvPr>
            <p:ph type="body" sz="quarter" idx="11"/>
          </p:nvPr>
        </p:nvSpPr>
        <p:spPr/>
        <p:txBody>
          <a:bodyPr/>
          <a:lstStyle/>
          <a:p>
            <a:pPr algn="ctr"/>
            <a:r>
              <a:rPr lang="es-ES" sz="1100" b="1" dirty="0">
                <a:latin typeface="+mj-lt"/>
                <a:ea typeface="Gotham Book" charset="0"/>
                <a:cs typeface="Gotham Book" charset="0"/>
              </a:rPr>
              <a:t>¿Cómo definimos la corrupción en México?</a:t>
            </a:r>
          </a:p>
          <a:p>
            <a:pPr algn="ctr"/>
            <a:endParaRPr lang="en-US" dirty="0"/>
          </a:p>
        </p:txBody>
      </p:sp>
      <p:sp>
        <p:nvSpPr>
          <p:cNvPr id="11" name="Text Placeholder 10">
            <a:extLst>
              <a:ext uri="{FF2B5EF4-FFF2-40B4-BE49-F238E27FC236}">
                <a16:creationId xmlns:a16="http://schemas.microsoft.com/office/drawing/2014/main" id="{08C3D9F9-4837-4F86-BA47-07FC8380F1B5}"/>
              </a:ext>
            </a:extLst>
          </p:cNvPr>
          <p:cNvSpPr>
            <a:spLocks noGrp="1"/>
          </p:cNvSpPr>
          <p:nvPr>
            <p:ph type="body" sz="quarter" idx="32"/>
          </p:nvPr>
        </p:nvSpPr>
        <p:spPr/>
        <p:txBody>
          <a:bodyPr/>
          <a:lstStyle/>
          <a:p>
            <a:pPr algn="ctr"/>
            <a:r>
              <a:rPr lang="en-US" dirty="0">
                <a:effectLst>
                  <a:outerShdw blurRad="38100" dist="38100" dir="2700000" algn="tl">
                    <a:srgbClr val="000000">
                      <a:alpha val="43137"/>
                    </a:srgbClr>
                  </a:outerShdw>
                </a:effectLst>
              </a:rPr>
              <a:t>COMBATE</a:t>
            </a:r>
          </a:p>
        </p:txBody>
      </p:sp>
      <p:sp>
        <p:nvSpPr>
          <p:cNvPr id="27" name="Text Placeholder 26">
            <a:extLst>
              <a:ext uri="{FF2B5EF4-FFF2-40B4-BE49-F238E27FC236}">
                <a16:creationId xmlns:a16="http://schemas.microsoft.com/office/drawing/2014/main" id="{0C35B328-B64E-4876-8FF0-5F1BBD21C7C3}"/>
              </a:ext>
            </a:extLst>
          </p:cNvPr>
          <p:cNvSpPr>
            <a:spLocks noGrp="1"/>
          </p:cNvSpPr>
          <p:nvPr>
            <p:ph type="body" sz="quarter" idx="33"/>
          </p:nvPr>
        </p:nvSpPr>
        <p:spPr/>
        <p:txBody>
          <a:bodyPr/>
          <a:lstStyle/>
          <a:p>
            <a:pPr algn="ctr"/>
            <a:r>
              <a:rPr lang="es-ES" sz="1100" b="1">
                <a:latin typeface="+mj-lt"/>
                <a:ea typeface="Gotham Book" charset="0"/>
                <a:cs typeface="Gotham Book" charset="0"/>
              </a:rPr>
              <a:t>¿Cómo se combate la corrupción?</a:t>
            </a:r>
            <a:endParaRPr lang="es-ES" sz="1100" b="1" dirty="0">
              <a:latin typeface="+mj-lt"/>
              <a:ea typeface="Gotham Book" charset="0"/>
              <a:cs typeface="Gotham Book" charset="0"/>
            </a:endParaRPr>
          </a:p>
        </p:txBody>
      </p:sp>
      <p:sp>
        <p:nvSpPr>
          <p:cNvPr id="13" name="Text Placeholder 12">
            <a:extLst>
              <a:ext uri="{FF2B5EF4-FFF2-40B4-BE49-F238E27FC236}">
                <a16:creationId xmlns:a16="http://schemas.microsoft.com/office/drawing/2014/main" id="{5296BD85-425B-4958-88CA-45CA44C80370}"/>
              </a:ext>
            </a:extLst>
          </p:cNvPr>
          <p:cNvSpPr>
            <a:spLocks noGrp="1"/>
          </p:cNvSpPr>
          <p:nvPr>
            <p:ph type="body" sz="quarter" idx="34"/>
          </p:nvPr>
        </p:nvSpPr>
        <p:spPr/>
        <p:txBody>
          <a:bodyPr/>
          <a:lstStyle/>
          <a:p>
            <a:pPr algn="ctr"/>
            <a:r>
              <a:rPr lang="en-US" dirty="0"/>
              <a:t>SITUACIÓN</a:t>
            </a:r>
          </a:p>
        </p:txBody>
      </p:sp>
      <p:sp>
        <p:nvSpPr>
          <p:cNvPr id="28" name="Text Placeholder 27">
            <a:extLst>
              <a:ext uri="{FF2B5EF4-FFF2-40B4-BE49-F238E27FC236}">
                <a16:creationId xmlns:a16="http://schemas.microsoft.com/office/drawing/2014/main" id="{F89F2451-1186-4C3F-A493-A04E51E7B08A}"/>
              </a:ext>
            </a:extLst>
          </p:cNvPr>
          <p:cNvSpPr>
            <a:spLocks noGrp="1"/>
          </p:cNvSpPr>
          <p:nvPr>
            <p:ph type="body" sz="quarter" idx="35"/>
          </p:nvPr>
        </p:nvSpPr>
        <p:spPr/>
        <p:txBody>
          <a:bodyPr/>
          <a:lstStyle/>
          <a:p>
            <a:pPr algn="ctr"/>
            <a:r>
              <a:rPr lang="es-ES" sz="1100" b="1">
                <a:latin typeface="+mj-lt"/>
                <a:ea typeface="Gotham Book" charset="0"/>
                <a:cs typeface="Gotham Book" charset="0"/>
              </a:rPr>
              <a:t>¿Dónde estamos parados en el combate a la corrupción?</a:t>
            </a:r>
            <a:endParaRPr lang="es-ES" sz="1100" b="1" dirty="0">
              <a:latin typeface="+mj-lt"/>
              <a:ea typeface="Gotham Book" charset="0"/>
              <a:cs typeface="Gotham Book" charset="0"/>
            </a:endParaRPr>
          </a:p>
        </p:txBody>
      </p:sp>
      <p:sp>
        <p:nvSpPr>
          <p:cNvPr id="15" name="Text Placeholder 14">
            <a:extLst>
              <a:ext uri="{FF2B5EF4-FFF2-40B4-BE49-F238E27FC236}">
                <a16:creationId xmlns:a16="http://schemas.microsoft.com/office/drawing/2014/main" id="{F04DBBF1-EF80-43E1-B3CC-E7287929142E}"/>
              </a:ext>
            </a:extLst>
          </p:cNvPr>
          <p:cNvSpPr>
            <a:spLocks noGrp="1"/>
          </p:cNvSpPr>
          <p:nvPr>
            <p:ph type="body" sz="quarter" idx="36"/>
          </p:nvPr>
        </p:nvSpPr>
        <p:spPr/>
        <p:txBody>
          <a:bodyPr/>
          <a:lstStyle/>
          <a:p>
            <a:pPr algn="ctr"/>
            <a:r>
              <a:rPr lang="en-US" dirty="0"/>
              <a:t>COSTO</a:t>
            </a:r>
          </a:p>
        </p:txBody>
      </p:sp>
      <p:sp>
        <p:nvSpPr>
          <p:cNvPr id="29" name="Text Placeholder 28">
            <a:extLst>
              <a:ext uri="{FF2B5EF4-FFF2-40B4-BE49-F238E27FC236}">
                <a16:creationId xmlns:a16="http://schemas.microsoft.com/office/drawing/2014/main" id="{93D68865-5E04-4E48-9C59-307470D709C2}"/>
              </a:ext>
            </a:extLst>
          </p:cNvPr>
          <p:cNvSpPr>
            <a:spLocks noGrp="1"/>
          </p:cNvSpPr>
          <p:nvPr>
            <p:ph type="body" sz="quarter" idx="37"/>
          </p:nvPr>
        </p:nvSpPr>
        <p:spPr/>
        <p:txBody>
          <a:bodyPr/>
          <a:lstStyle/>
          <a:p>
            <a:pPr algn="ctr"/>
            <a:r>
              <a:rPr lang="es-ES" sz="1100" b="1">
                <a:latin typeface="+mj-lt"/>
                <a:ea typeface="Gotham Book" charset="0"/>
                <a:cs typeface="Aharoni" panose="02010803020104030203" pitchFamily="2" charset="-79"/>
              </a:rPr>
              <a:t>¿Cuánto cuesta combatir la corrupción?</a:t>
            </a:r>
            <a:endParaRPr lang="es-ES" sz="1100" b="1" dirty="0">
              <a:latin typeface="+mj-lt"/>
              <a:ea typeface="Gotham Book" charset="0"/>
              <a:cs typeface="Aharoni" panose="02010803020104030203" pitchFamily="2" charset="-79"/>
            </a:endParaRPr>
          </a:p>
        </p:txBody>
      </p:sp>
      <p:sp>
        <p:nvSpPr>
          <p:cNvPr id="17" name="Text Placeholder 16">
            <a:extLst>
              <a:ext uri="{FF2B5EF4-FFF2-40B4-BE49-F238E27FC236}">
                <a16:creationId xmlns:a16="http://schemas.microsoft.com/office/drawing/2014/main" id="{41E481CA-8BE8-4318-84EE-4F88A61BE57F}"/>
              </a:ext>
            </a:extLst>
          </p:cNvPr>
          <p:cNvSpPr>
            <a:spLocks noGrp="1"/>
          </p:cNvSpPr>
          <p:nvPr>
            <p:ph type="body" sz="quarter" idx="38"/>
          </p:nvPr>
        </p:nvSpPr>
        <p:spPr/>
        <p:txBody>
          <a:bodyPr/>
          <a:lstStyle/>
          <a:p>
            <a:pPr algn="ctr"/>
            <a:r>
              <a:rPr lang="en-US" dirty="0"/>
              <a:t>RETOS</a:t>
            </a:r>
          </a:p>
        </p:txBody>
      </p:sp>
      <p:sp>
        <p:nvSpPr>
          <p:cNvPr id="30" name="Text Placeholder 29">
            <a:extLst>
              <a:ext uri="{FF2B5EF4-FFF2-40B4-BE49-F238E27FC236}">
                <a16:creationId xmlns:a16="http://schemas.microsoft.com/office/drawing/2014/main" id="{6AB27524-4451-4AC5-964C-0F705B6368D7}"/>
              </a:ext>
            </a:extLst>
          </p:cNvPr>
          <p:cNvSpPr>
            <a:spLocks noGrp="1"/>
          </p:cNvSpPr>
          <p:nvPr>
            <p:ph type="body" sz="quarter" idx="39"/>
          </p:nvPr>
        </p:nvSpPr>
        <p:spPr/>
        <p:txBody>
          <a:bodyPr/>
          <a:lstStyle/>
          <a:p>
            <a:pPr algn="ctr"/>
            <a:r>
              <a:rPr lang="es-ES" sz="1100" b="1">
                <a:latin typeface="+mj-lt"/>
                <a:ea typeface="Gotham Book" charset="0"/>
                <a:cs typeface="Gotham Book" charset="0"/>
              </a:rPr>
              <a:t>¿Cuáles son los problemas y retos para su combate efectivo?</a:t>
            </a:r>
            <a:endParaRPr lang="es-ES" sz="1100" b="1" dirty="0">
              <a:latin typeface="+mj-lt"/>
              <a:ea typeface="Gotham Book" charset="0"/>
              <a:cs typeface="Gotham Book" charset="0"/>
            </a:endParaRPr>
          </a:p>
        </p:txBody>
      </p:sp>
      <p:sp>
        <p:nvSpPr>
          <p:cNvPr id="20" name="Text Placeholder 19">
            <a:extLst>
              <a:ext uri="{FF2B5EF4-FFF2-40B4-BE49-F238E27FC236}">
                <a16:creationId xmlns:a16="http://schemas.microsoft.com/office/drawing/2014/main" id="{AFEC3A38-7684-4BBF-AFAD-87409B0E6BDC}"/>
              </a:ext>
            </a:extLst>
          </p:cNvPr>
          <p:cNvSpPr>
            <a:spLocks noGrp="1"/>
          </p:cNvSpPr>
          <p:nvPr>
            <p:ph type="body" sz="quarter" idx="40"/>
          </p:nvPr>
        </p:nvSpPr>
        <p:spPr/>
        <p:txBody>
          <a:bodyPr/>
          <a:lstStyle/>
          <a:p>
            <a:pPr algn="ctr"/>
            <a:r>
              <a:rPr lang="en-US" dirty="0"/>
              <a:t>FUNCIÓN</a:t>
            </a:r>
          </a:p>
        </p:txBody>
      </p:sp>
      <p:sp>
        <p:nvSpPr>
          <p:cNvPr id="32" name="Text Placeholder 31">
            <a:extLst>
              <a:ext uri="{FF2B5EF4-FFF2-40B4-BE49-F238E27FC236}">
                <a16:creationId xmlns:a16="http://schemas.microsoft.com/office/drawing/2014/main" id="{2C82D1BF-3352-4868-9C3D-613EB8D084C5}"/>
              </a:ext>
            </a:extLst>
          </p:cNvPr>
          <p:cNvSpPr>
            <a:spLocks noGrp="1"/>
          </p:cNvSpPr>
          <p:nvPr>
            <p:ph type="body" sz="quarter" idx="41"/>
          </p:nvPr>
        </p:nvSpPr>
        <p:spPr/>
        <p:txBody>
          <a:bodyPr/>
          <a:lstStyle/>
          <a:p>
            <a:pPr algn="ctr"/>
            <a:r>
              <a:rPr lang="es-ES" sz="1100" b="1">
                <a:latin typeface="+mj-lt"/>
                <a:ea typeface="Gotham Book" charset="0"/>
                <a:cs typeface="Gotham Book" charset="0"/>
              </a:rPr>
              <a:t>¿Cuál es la función de los whistleblowers en ese combate?</a:t>
            </a:r>
            <a:endParaRPr lang="es-ES" sz="1100" b="1" dirty="0">
              <a:latin typeface="+mj-lt"/>
              <a:ea typeface="Gotham Book" charset="0"/>
              <a:cs typeface="Gotham Book" charset="0"/>
            </a:endParaRPr>
          </a:p>
        </p:txBody>
      </p:sp>
      <p:sp>
        <p:nvSpPr>
          <p:cNvPr id="22" name="Text Placeholder 21">
            <a:extLst>
              <a:ext uri="{FF2B5EF4-FFF2-40B4-BE49-F238E27FC236}">
                <a16:creationId xmlns:a16="http://schemas.microsoft.com/office/drawing/2014/main" id="{FE9BE32E-27C4-48FC-81C3-3D6F67418E34}"/>
              </a:ext>
            </a:extLst>
          </p:cNvPr>
          <p:cNvSpPr>
            <a:spLocks noGrp="1"/>
          </p:cNvSpPr>
          <p:nvPr>
            <p:ph type="body" sz="quarter" idx="42"/>
          </p:nvPr>
        </p:nvSpPr>
        <p:spPr/>
        <p:txBody>
          <a:bodyPr/>
          <a:lstStyle/>
          <a:p>
            <a:pPr algn="ctr"/>
            <a:r>
              <a:rPr lang="en-US" dirty="0"/>
              <a:t>ANÁLISIS</a:t>
            </a:r>
          </a:p>
        </p:txBody>
      </p:sp>
      <p:sp>
        <p:nvSpPr>
          <p:cNvPr id="38" name="Text Placeholder 37">
            <a:extLst>
              <a:ext uri="{FF2B5EF4-FFF2-40B4-BE49-F238E27FC236}">
                <a16:creationId xmlns:a16="http://schemas.microsoft.com/office/drawing/2014/main" id="{D611DE91-B76B-4361-A001-E52AEAAD8774}"/>
              </a:ext>
            </a:extLst>
          </p:cNvPr>
          <p:cNvSpPr>
            <a:spLocks noGrp="1"/>
          </p:cNvSpPr>
          <p:nvPr>
            <p:ph type="body" sz="quarter" idx="43"/>
          </p:nvPr>
        </p:nvSpPr>
        <p:spPr/>
        <p:txBody>
          <a:bodyPr/>
          <a:lstStyle/>
          <a:p>
            <a:pPr algn="ctr"/>
            <a:r>
              <a:rPr lang="es-ES" sz="1100" b="1" dirty="0">
                <a:latin typeface="+mj-lt"/>
                <a:ea typeface="Gotham Book" charset="0"/>
                <a:cs typeface="Gotham Book" charset="0"/>
              </a:rPr>
              <a:t>Reflexionemos y analicemos las figuras para concluir</a:t>
            </a:r>
          </a:p>
        </p:txBody>
      </p:sp>
      <p:sp>
        <p:nvSpPr>
          <p:cNvPr id="45" name="Title 44">
            <a:extLst>
              <a:ext uri="{FF2B5EF4-FFF2-40B4-BE49-F238E27FC236}">
                <a16:creationId xmlns:a16="http://schemas.microsoft.com/office/drawing/2014/main" id="{CE9001BD-04C4-40D0-98EB-088BE1EF0E65}"/>
              </a:ext>
            </a:extLst>
          </p:cNvPr>
          <p:cNvSpPr>
            <a:spLocks noGrp="1"/>
          </p:cNvSpPr>
          <p:nvPr>
            <p:ph type="title"/>
          </p:nvPr>
        </p:nvSpPr>
        <p:spPr/>
        <p:txBody>
          <a:bodyPr/>
          <a:lstStyle/>
          <a:p>
            <a:r>
              <a:rPr lang="en-US" dirty="0"/>
              <a:t>CONCEPTUALIZANDO </a:t>
            </a:r>
          </a:p>
        </p:txBody>
      </p:sp>
      <p:sp>
        <p:nvSpPr>
          <p:cNvPr id="12" name="Oval 11" descr="timeline endpoints">
            <a:extLst>
              <a:ext uri="{FF2B5EF4-FFF2-40B4-BE49-F238E27FC236}">
                <a16:creationId xmlns:a16="http://schemas.microsoft.com/office/drawing/2014/main" id="{7FAEBD6F-3674-6CA3-F271-6243C91D0A87}"/>
              </a:ext>
            </a:extLst>
          </p:cNvPr>
          <p:cNvSpPr/>
          <p:nvPr/>
        </p:nvSpPr>
        <p:spPr>
          <a:xfrm rot="16594581">
            <a:off x="6348383" y="2935787"/>
            <a:ext cx="190273" cy="190273"/>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14" name="Oval 13" descr="timeline endpoints">
            <a:extLst>
              <a:ext uri="{FF2B5EF4-FFF2-40B4-BE49-F238E27FC236}">
                <a16:creationId xmlns:a16="http://schemas.microsoft.com/office/drawing/2014/main" id="{2F439067-0513-B673-D4C0-C885183775EC}"/>
              </a:ext>
            </a:extLst>
          </p:cNvPr>
          <p:cNvSpPr/>
          <p:nvPr/>
        </p:nvSpPr>
        <p:spPr>
          <a:xfrm rot="16594581">
            <a:off x="6182918" y="2927086"/>
            <a:ext cx="190273" cy="190273"/>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16" name="Oval 15" descr="timeline endpoints">
            <a:extLst>
              <a:ext uri="{FF2B5EF4-FFF2-40B4-BE49-F238E27FC236}">
                <a16:creationId xmlns:a16="http://schemas.microsoft.com/office/drawing/2014/main" id="{C39D700B-76E7-CAEC-674D-2E38694CE04E}"/>
              </a:ext>
            </a:extLst>
          </p:cNvPr>
          <p:cNvSpPr/>
          <p:nvPr/>
        </p:nvSpPr>
        <p:spPr>
          <a:xfrm>
            <a:off x="5836270" y="2947672"/>
            <a:ext cx="180805" cy="180805"/>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Tree>
    <p:extLst>
      <p:ext uri="{BB962C8B-B14F-4D97-AF65-F5344CB8AC3E}">
        <p14:creationId xmlns:p14="http://schemas.microsoft.com/office/powerpoint/2010/main" val="46239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780" t="92303" r="28021"/>
          <a:stretch/>
        </p:blipFill>
        <p:spPr bwMode="auto">
          <a:xfrm>
            <a:off x="0" y="6460976"/>
            <a:ext cx="12192000" cy="3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Imagen 12"/>
          <p:cNvPicPr/>
          <p:nvPr/>
        </p:nvPicPr>
        <p:blipFill rotWithShape="1">
          <a:blip r:embed="rId3" cstate="print">
            <a:extLst>
              <a:ext uri="{28A0092B-C50C-407E-A947-70E740481C1C}">
                <a14:useLocalDpi xmlns:a14="http://schemas.microsoft.com/office/drawing/2010/main" val="0"/>
              </a:ext>
            </a:extLst>
          </a:blip>
          <a:srcRect t="5399"/>
          <a:stretch/>
        </p:blipFill>
        <p:spPr bwMode="auto">
          <a:xfrm>
            <a:off x="7535517" y="2193733"/>
            <a:ext cx="4335353" cy="3065151"/>
          </a:xfrm>
          <a:prstGeom prst="rect">
            <a:avLst/>
          </a:prstGeom>
          <a:noFill/>
        </p:spPr>
      </p:pic>
      <p:sp>
        <p:nvSpPr>
          <p:cNvPr id="27" name="CuadroTexto 26"/>
          <p:cNvSpPr txBox="1"/>
          <p:nvPr/>
        </p:nvSpPr>
        <p:spPr>
          <a:xfrm>
            <a:off x="130629" y="5405119"/>
            <a:ext cx="11642272" cy="734945"/>
          </a:xfrm>
          <a:prstGeom prst="rect">
            <a:avLst/>
          </a:prstGeom>
          <a:ln w="15875">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defTabSz="914377">
              <a:lnSpc>
                <a:spcPct val="120000"/>
              </a:lnSpc>
            </a:pPr>
            <a:r>
              <a:rPr lang="es-MX" b="1" i="1" dirty="0">
                <a:solidFill>
                  <a:prstClr val="white"/>
                </a:solidFill>
                <a:latin typeface="+mj-lt"/>
                <a:cs typeface="Arial" panose="020B0604020202020204" pitchFamily="34" charset="0"/>
              </a:rPr>
              <a:t>“El Éxito en la investigación dependerá en gran medida en la coordinación efectiva de éstas tres áreas Y DE LA INFORMACIÓN QUE SE PROVEA POR TESTIGOS Y DENUNCIANTES, NO SE CONDENA LO QUE NO SE PUEDE PROBAR.”</a:t>
            </a:r>
          </a:p>
        </p:txBody>
      </p:sp>
      <p:grpSp>
        <p:nvGrpSpPr>
          <p:cNvPr id="29" name="Group 34"/>
          <p:cNvGrpSpPr>
            <a:grpSpLocks/>
          </p:cNvGrpSpPr>
          <p:nvPr/>
        </p:nvGrpSpPr>
        <p:grpSpPr bwMode="auto">
          <a:xfrm>
            <a:off x="4215442" y="1118147"/>
            <a:ext cx="7492144" cy="646143"/>
            <a:chOff x="1319" y="1186"/>
            <a:chExt cx="3307" cy="1116"/>
          </a:xfrm>
        </p:grpSpPr>
        <p:sp>
          <p:nvSpPr>
            <p:cNvPr id="30" name="Line 10"/>
            <p:cNvSpPr>
              <a:spLocks noChangeShapeType="1"/>
            </p:cNvSpPr>
            <p:nvPr/>
          </p:nvSpPr>
          <p:spPr bwMode="auto">
            <a:xfrm>
              <a:off x="1625" y="1728"/>
              <a:ext cx="3001"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377" eaLnBrk="0" hangingPunct="0"/>
              <a:endParaRPr lang="es-MX" sz="1500" dirty="0">
                <a:solidFill>
                  <a:prstClr val="black"/>
                </a:solidFill>
                <a:latin typeface="Arial" pitchFamily="34" charset="0"/>
                <a:cs typeface="Arial" pitchFamily="34" charset="0"/>
              </a:endParaRPr>
            </a:p>
          </p:txBody>
        </p:sp>
        <p:sp>
          <p:nvSpPr>
            <p:cNvPr id="31" name="Text Box 11">
              <a:hlinkClick r:id="" action="ppaction://noaction"/>
            </p:cNvPr>
            <p:cNvSpPr txBox="1">
              <a:spLocks noChangeArrowheads="1"/>
            </p:cNvSpPr>
            <p:nvPr/>
          </p:nvSpPr>
          <p:spPr bwMode="auto">
            <a:xfrm>
              <a:off x="1368" y="1186"/>
              <a:ext cx="3218" cy="1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377" eaLnBrk="0" hangingPunct="0"/>
              <a:r>
                <a:rPr lang="en-US" b="1" dirty="0">
                  <a:solidFill>
                    <a:srgbClr val="4472C4">
                      <a:lumMod val="75000"/>
                    </a:srgbClr>
                  </a:solidFill>
                  <a:latin typeface="Calibri"/>
                  <a:cs typeface="Arial" pitchFamily="34" charset="0"/>
                </a:rPr>
                <a:t>       </a:t>
              </a:r>
              <a:r>
                <a:rPr lang="en-US" b="1" dirty="0">
                  <a:solidFill>
                    <a:srgbClr val="4472C4">
                      <a:lumMod val="75000"/>
                    </a:srgbClr>
                  </a:solidFill>
                  <a:latin typeface="Aharoni" panose="02010803020104030203" pitchFamily="2" charset="-79"/>
                  <a:cs typeface="Aharoni" panose="02010803020104030203" pitchFamily="2" charset="-79"/>
                </a:rPr>
                <a:t>Metodología de la </a:t>
              </a:r>
              <a:r>
                <a:rPr lang="en-US" b="1" dirty="0" err="1">
                  <a:solidFill>
                    <a:srgbClr val="4472C4">
                      <a:lumMod val="75000"/>
                    </a:srgbClr>
                  </a:solidFill>
                  <a:latin typeface="Aharoni" panose="02010803020104030203" pitchFamily="2" charset="-79"/>
                  <a:cs typeface="Aharoni" panose="02010803020104030203" pitchFamily="2" charset="-79"/>
                </a:rPr>
                <a:t>Investigación</a:t>
              </a:r>
              <a:r>
                <a:rPr lang="en-US" b="1" dirty="0">
                  <a:solidFill>
                    <a:srgbClr val="4472C4">
                      <a:lumMod val="75000"/>
                    </a:srgbClr>
                  </a:solidFill>
                  <a:latin typeface="Aharoni" panose="02010803020104030203" pitchFamily="2" charset="-79"/>
                  <a:cs typeface="Aharoni" panose="02010803020104030203" pitchFamily="2" charset="-79"/>
                </a:rPr>
                <a:t> </a:t>
              </a:r>
              <a:r>
                <a:rPr lang="en-US" b="1" dirty="0" err="1">
                  <a:solidFill>
                    <a:srgbClr val="4472C4">
                      <a:lumMod val="75000"/>
                    </a:srgbClr>
                  </a:solidFill>
                  <a:latin typeface="Aharoni" panose="02010803020104030203" pitchFamily="2" charset="-79"/>
                  <a:cs typeface="Aharoni" panose="02010803020104030203" pitchFamily="2" charset="-79"/>
                </a:rPr>
                <a:t>por</a:t>
              </a:r>
              <a:r>
                <a:rPr lang="en-US" b="1" dirty="0">
                  <a:solidFill>
                    <a:srgbClr val="4472C4">
                      <a:lumMod val="75000"/>
                    </a:srgbClr>
                  </a:solidFill>
                  <a:latin typeface="Aharoni" panose="02010803020104030203" pitchFamily="2" charset="-79"/>
                  <a:cs typeface="Aharoni" panose="02010803020104030203" pitchFamily="2" charset="-79"/>
                </a:rPr>
                <a:t> </a:t>
              </a:r>
              <a:r>
                <a:rPr lang="en-US" b="1" dirty="0" err="1">
                  <a:solidFill>
                    <a:srgbClr val="4472C4">
                      <a:lumMod val="75000"/>
                    </a:srgbClr>
                  </a:solidFill>
                  <a:latin typeface="Aharoni" panose="02010803020104030203" pitchFamily="2" charset="-79"/>
                  <a:cs typeface="Aharoni" panose="02010803020104030203" pitchFamily="2" charset="-79"/>
                </a:rPr>
                <a:t>Hechos</a:t>
              </a:r>
              <a:r>
                <a:rPr lang="en-US" b="1" dirty="0">
                  <a:solidFill>
                    <a:srgbClr val="4472C4">
                      <a:lumMod val="75000"/>
                    </a:srgbClr>
                  </a:solidFill>
                  <a:latin typeface="Aharoni" panose="02010803020104030203" pitchFamily="2" charset="-79"/>
                  <a:cs typeface="Aharoni" panose="02010803020104030203" pitchFamily="2" charset="-79"/>
                </a:rPr>
                <a:t> de Corrupción:</a:t>
              </a:r>
              <a:endParaRPr lang="es-MX" b="1" dirty="0">
                <a:solidFill>
                  <a:srgbClr val="4472C4">
                    <a:lumMod val="75000"/>
                  </a:srgbClr>
                </a:solidFill>
                <a:latin typeface="Aharoni" panose="02010803020104030203" pitchFamily="2" charset="-79"/>
                <a:cs typeface="Aharoni" panose="02010803020104030203" pitchFamily="2" charset="-79"/>
              </a:endParaRPr>
            </a:p>
          </p:txBody>
        </p:sp>
        <p:sp>
          <p:nvSpPr>
            <p:cNvPr id="32" name="Text Box 12">
              <a:hlinkClick r:id="" action="ppaction://noaction"/>
            </p:cNvPr>
            <p:cNvSpPr txBox="1">
              <a:spLocks noChangeArrowheads="1"/>
            </p:cNvSpPr>
            <p:nvPr/>
          </p:nvSpPr>
          <p:spPr bwMode="gray">
            <a:xfrm>
              <a:off x="1319" y="1366"/>
              <a:ext cx="111" cy="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377" eaLnBrk="0" hangingPunct="0"/>
              <a:r>
                <a:rPr lang="en-US" sz="1050" dirty="0">
                  <a:solidFill>
                    <a:prstClr val="white"/>
                  </a:solidFill>
                  <a:latin typeface="Arial" pitchFamily="34" charset="0"/>
                  <a:cs typeface="Arial" pitchFamily="34" charset="0"/>
                </a:rPr>
                <a:t>1</a:t>
              </a:r>
            </a:p>
          </p:txBody>
        </p:sp>
      </p:grpSp>
      <p:sp>
        <p:nvSpPr>
          <p:cNvPr id="2" name="CuadroTexto 1"/>
          <p:cNvSpPr txBox="1"/>
          <p:nvPr/>
        </p:nvSpPr>
        <p:spPr>
          <a:xfrm>
            <a:off x="130629" y="1883673"/>
            <a:ext cx="8768442" cy="369332"/>
          </a:xfrm>
          <a:prstGeom prst="rect">
            <a:avLst/>
          </a:prstGeom>
          <a:noFill/>
        </p:spPr>
        <p:txBody>
          <a:bodyPr wrap="square" rtlCol="0">
            <a:spAutoFit/>
          </a:bodyPr>
          <a:lstStyle/>
          <a:p>
            <a:pPr defTabSz="914377"/>
            <a:r>
              <a:rPr lang="en-US" b="1" dirty="0">
                <a:solidFill>
                  <a:srgbClr val="4E1B16"/>
                </a:solidFill>
                <a:latin typeface="Aharoni" panose="02010803020104030203" pitchFamily="2" charset="-79"/>
                <a:cs typeface="Aharoni" panose="02010803020104030203" pitchFamily="2" charset="-79"/>
              </a:rPr>
              <a:t>¿</a:t>
            </a:r>
            <a:r>
              <a:rPr lang="en-US" b="1" dirty="0" err="1">
                <a:solidFill>
                  <a:srgbClr val="4E1B16"/>
                </a:solidFill>
                <a:latin typeface="Aharoni" panose="02010803020104030203" pitchFamily="2" charset="-79"/>
                <a:cs typeface="Aharoni" panose="02010803020104030203" pitchFamily="2" charset="-79"/>
              </a:rPr>
              <a:t>Cómo</a:t>
            </a:r>
            <a:r>
              <a:rPr lang="en-US" b="1" dirty="0">
                <a:solidFill>
                  <a:srgbClr val="4E1B16"/>
                </a:solidFill>
                <a:latin typeface="Aharoni" panose="02010803020104030203" pitchFamily="2" charset="-79"/>
                <a:cs typeface="Aharoni" panose="02010803020104030203" pitchFamily="2" charset="-79"/>
              </a:rPr>
              <a:t> se </a:t>
            </a:r>
            <a:r>
              <a:rPr lang="en-US" b="1" dirty="0" err="1">
                <a:solidFill>
                  <a:srgbClr val="4E1B16"/>
                </a:solidFill>
                <a:latin typeface="Aharoni" panose="02010803020104030203" pitchFamily="2" charset="-79"/>
                <a:cs typeface="Aharoni" panose="02010803020104030203" pitchFamily="2" charset="-79"/>
              </a:rPr>
              <a:t>aplica</a:t>
            </a:r>
            <a:r>
              <a:rPr lang="en-US" b="1" dirty="0">
                <a:solidFill>
                  <a:srgbClr val="4E1B16"/>
                </a:solidFill>
                <a:latin typeface="Aharoni" panose="02010803020104030203" pitchFamily="2" charset="-79"/>
                <a:cs typeface="Aharoni" panose="02010803020104030203" pitchFamily="2" charset="-79"/>
              </a:rPr>
              <a:t> la </a:t>
            </a:r>
            <a:r>
              <a:rPr lang="en-US" b="1" i="1" u="sng" dirty="0" err="1">
                <a:solidFill>
                  <a:srgbClr val="4E1B16"/>
                </a:solidFill>
                <a:latin typeface="Aharoni" panose="02010803020104030203" pitchFamily="2" charset="-79"/>
                <a:cs typeface="Aharoni" panose="02010803020104030203" pitchFamily="2" charset="-79"/>
              </a:rPr>
              <a:t>metodología</a:t>
            </a:r>
            <a:r>
              <a:rPr lang="en-US" b="1" i="1" dirty="0">
                <a:solidFill>
                  <a:srgbClr val="4E1B16"/>
                </a:solidFill>
                <a:latin typeface="Aharoni" panose="02010803020104030203" pitchFamily="2" charset="-79"/>
                <a:cs typeface="Aharoni" panose="02010803020104030203" pitchFamily="2" charset="-79"/>
              </a:rPr>
              <a:t> </a:t>
            </a:r>
            <a:r>
              <a:rPr lang="en-US" b="1" dirty="0">
                <a:solidFill>
                  <a:srgbClr val="4E1B16"/>
                </a:solidFill>
                <a:latin typeface="Aharoni" panose="02010803020104030203" pitchFamily="2" charset="-79"/>
                <a:cs typeface="Aharoni" panose="02010803020104030203" pitchFamily="2" charset="-79"/>
              </a:rPr>
              <a:t>en la investigación de hechos de corrupción?</a:t>
            </a:r>
            <a:endParaRPr lang="es-MX" dirty="0">
              <a:solidFill>
                <a:prstClr val="black"/>
              </a:solidFill>
              <a:latin typeface="Aharoni" panose="02010803020104030203" pitchFamily="2" charset="-79"/>
              <a:cs typeface="Aharoni" panose="02010803020104030203" pitchFamily="2" charset="-79"/>
            </a:endParaRPr>
          </a:p>
        </p:txBody>
      </p:sp>
      <p:sp>
        <p:nvSpPr>
          <p:cNvPr id="34" name="CuadroTexto 33"/>
          <p:cNvSpPr txBox="1"/>
          <p:nvPr/>
        </p:nvSpPr>
        <p:spPr>
          <a:xfrm>
            <a:off x="130629" y="2877588"/>
            <a:ext cx="6711043" cy="173214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just" defTabSz="914377">
              <a:lnSpc>
                <a:spcPct val="120000"/>
              </a:lnSpc>
            </a:pPr>
            <a:r>
              <a:rPr lang="es-MX" dirty="0">
                <a:solidFill>
                  <a:prstClr val="black"/>
                </a:solidFill>
                <a:latin typeface="+mj-lt"/>
                <a:cs typeface="Arial" panose="020B0604020202020204" pitchFamily="34" charset="0"/>
              </a:rPr>
              <a:t>Para que una investigación de delitos relacionados con hechos de corrupción sea efectiva, debe realizarse e integrarse mediante un modelo de la “Trilogía Investigadora”, cuyo modelo es fundamental y aplica en cualquier sistema (Inquisitivo-Mixto o el Oral) para el éxito en la investigaciones:</a:t>
            </a:r>
          </a:p>
        </p:txBody>
      </p:sp>
      <p:sp>
        <p:nvSpPr>
          <p:cNvPr id="3" name="Flecha derecha 2"/>
          <p:cNvSpPr/>
          <p:nvPr/>
        </p:nvSpPr>
        <p:spPr>
          <a:xfrm>
            <a:off x="7154790" y="3111052"/>
            <a:ext cx="1360560" cy="4138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s-MX" sz="1350">
              <a:solidFill>
                <a:prstClr val="white"/>
              </a:solidFill>
              <a:latin typeface="Calibri"/>
            </a:endParaRPr>
          </a:p>
        </p:txBody>
      </p:sp>
      <p:pic>
        <p:nvPicPr>
          <p:cNvPr id="4" name="Imagen 12" descr="Forma&#10;&#10;Descripción generada automáticamente">
            <a:extLst>
              <a:ext uri="{FF2B5EF4-FFF2-40B4-BE49-F238E27FC236}">
                <a16:creationId xmlns:a16="http://schemas.microsoft.com/office/drawing/2014/main" id="{82D7628C-ABCD-1D2D-1852-ADCBACA4022A}"/>
              </a:ext>
            </a:extLst>
          </p:cNvPr>
          <p:cNvPicPr/>
          <p:nvPr/>
        </p:nvPicPr>
        <p:blipFill>
          <a:blip r:embed="rId4">
            <a:extLst>
              <a:ext uri="{28A0092B-C50C-407E-A947-70E740481C1C}">
                <a14:useLocalDpi xmlns:a14="http://schemas.microsoft.com/office/drawing/2010/main" val="0"/>
              </a:ext>
            </a:extLst>
          </a:blip>
          <a:stretch>
            <a:fillRect/>
          </a:stretch>
        </p:blipFill>
        <p:spPr>
          <a:xfrm>
            <a:off x="0" y="19349"/>
            <a:ext cx="4499332" cy="1524835"/>
          </a:xfrm>
          <a:prstGeom prst="rect">
            <a:avLst/>
          </a:prstGeom>
        </p:spPr>
      </p:pic>
    </p:spTree>
    <p:extLst>
      <p:ext uri="{BB962C8B-B14F-4D97-AF65-F5344CB8AC3E}">
        <p14:creationId xmlns:p14="http://schemas.microsoft.com/office/powerpoint/2010/main" val="1853648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ítulo 1"/>
          <p:cNvSpPr>
            <a:spLocks noGrp="1"/>
          </p:cNvSpPr>
          <p:nvPr>
            <p:ph type="title"/>
          </p:nvPr>
        </p:nvSpPr>
        <p:spPr/>
        <p:txBody>
          <a:bodyPr/>
          <a:lstStyle/>
          <a:p>
            <a:endParaRPr lang="es-MX" altLang="es-MX">
              <a:ea typeface="ＭＳ Ｐゴシック" panose="020B0600070205080204" pitchFamily="34" charset="-128"/>
            </a:endParaRPr>
          </a:p>
        </p:txBody>
      </p:sp>
      <p:sp>
        <p:nvSpPr>
          <p:cNvPr id="6147" name="Marcador de contenido 2"/>
          <p:cNvSpPr>
            <a:spLocks noGrp="1"/>
          </p:cNvSpPr>
          <p:nvPr>
            <p:ph idx="1"/>
          </p:nvPr>
        </p:nvSpPr>
        <p:spPr/>
        <p:txBody>
          <a:bodyPr/>
          <a:lstStyle/>
          <a:p>
            <a:endParaRPr lang="es-MX" altLang="es-MX">
              <a:ea typeface="ＭＳ Ｐゴシック" panose="020B0600070205080204" pitchFamily="34" charset="-128"/>
            </a:endParaRPr>
          </a:p>
        </p:txBody>
      </p:sp>
      <p:pic>
        <p:nvPicPr>
          <p:cNvPr id="6148"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71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35523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61378A1-5692-9C21-D55D-D73A37D34930}"/>
              </a:ext>
            </a:extLst>
          </p:cNvPr>
          <p:cNvSpPr txBox="1"/>
          <p:nvPr/>
        </p:nvSpPr>
        <p:spPr>
          <a:xfrm>
            <a:off x="105418" y="2375434"/>
            <a:ext cx="3219956" cy="2107131"/>
          </a:xfrm>
          <a:prstGeom prst="rect">
            <a:avLst/>
          </a:prstGeom>
        </p:spPr>
        <p:txBody>
          <a:bodyPr vert="horz" lIns="45720" tIns="22860" rIns="45720" bIns="22860" rtlCol="0" anchor="ctr">
            <a:normAutofit/>
          </a:bodyPr>
          <a:lstStyle/>
          <a:p>
            <a:pPr>
              <a:lnSpc>
                <a:spcPct val="90000"/>
              </a:lnSpc>
              <a:spcBef>
                <a:spcPct val="0"/>
              </a:spcBef>
              <a:spcAft>
                <a:spcPts val="300"/>
              </a:spcAft>
            </a:pPr>
            <a:r>
              <a:rPr lang="en-US" sz="3200" b="1" dirty="0" err="1">
                <a:latin typeface="+mj-lt"/>
                <a:ea typeface="+mj-ea"/>
                <a:cs typeface="+mj-cs"/>
              </a:rPr>
              <a:t>Definiciones</a:t>
            </a:r>
            <a:r>
              <a:rPr lang="en-US" sz="3200" b="1" dirty="0">
                <a:latin typeface="+mj-lt"/>
                <a:ea typeface="+mj-ea"/>
                <a:cs typeface="+mj-cs"/>
              </a:rPr>
              <a:t> </a:t>
            </a:r>
          </a:p>
        </p:txBody>
      </p:sp>
      <p:sp>
        <p:nvSpPr>
          <p:cNvPr id="14" name="TextBox 13">
            <a:extLst>
              <a:ext uri="{FF2B5EF4-FFF2-40B4-BE49-F238E27FC236}">
                <a16:creationId xmlns:a16="http://schemas.microsoft.com/office/drawing/2014/main" id="{7C2A5D70-BC60-CE4E-AE8F-65E06EB99B0F}"/>
              </a:ext>
            </a:extLst>
          </p:cNvPr>
          <p:cNvSpPr txBox="1"/>
          <p:nvPr/>
        </p:nvSpPr>
        <p:spPr>
          <a:xfrm>
            <a:off x="2169458" y="1790412"/>
            <a:ext cx="9870141" cy="4209386"/>
          </a:xfrm>
          <a:prstGeom prst="rect">
            <a:avLst/>
          </a:prstGeom>
        </p:spPr>
        <p:txBody>
          <a:bodyPr vert="horz" lIns="45720" tIns="22860" rIns="45720" bIns="22860" rtlCol="0">
            <a:noAutofit/>
          </a:bodyPr>
          <a:lstStyle/>
          <a:p>
            <a:pPr indent="-114300" algn="just">
              <a:lnSpc>
                <a:spcPct val="90000"/>
              </a:lnSpc>
              <a:spcAft>
                <a:spcPts val="300"/>
              </a:spcAft>
              <a:buFont typeface="Arial" panose="020B0604020202020204" pitchFamily="34" charset="0"/>
              <a:buChar char="•"/>
            </a:pPr>
            <a:r>
              <a:rPr lang="en-US" sz="2000" dirty="0">
                <a:latin typeface="+mj-lt"/>
                <a:sym typeface="Yantramanav-Light"/>
                <a:rtl val="0"/>
              </a:rPr>
              <a:t>Personas que </a:t>
            </a:r>
            <a:r>
              <a:rPr lang="en-US" sz="2000" dirty="0" err="1">
                <a:latin typeface="+mj-lt"/>
                <a:sym typeface="Yantramanav-Light"/>
                <a:rtl val="0"/>
              </a:rPr>
              <a:t>denuncian</a:t>
            </a:r>
            <a:r>
              <a:rPr lang="en-US" sz="2000" dirty="0">
                <a:latin typeface="+mj-lt"/>
                <a:sym typeface="Yantramanav-Light"/>
                <a:rtl val="0"/>
              </a:rPr>
              <a:t> </a:t>
            </a:r>
            <a:r>
              <a:rPr lang="en-US" sz="2000" dirty="0" err="1">
                <a:latin typeface="+mj-lt"/>
                <a:sym typeface="Yantramanav-Light"/>
                <a:rtl val="0"/>
              </a:rPr>
              <a:t>actos</a:t>
            </a:r>
            <a:r>
              <a:rPr lang="en-US" sz="2000" dirty="0">
                <a:latin typeface="+mj-lt"/>
                <a:sym typeface="Yantramanav-Light"/>
                <a:rtl val="0"/>
              </a:rPr>
              <a:t> de </a:t>
            </a:r>
            <a:r>
              <a:rPr lang="en-US" sz="2000" dirty="0" err="1">
                <a:latin typeface="+mj-lt"/>
                <a:sym typeface="Yantramanav-Light"/>
                <a:rtl val="0"/>
              </a:rPr>
              <a:t>corrupción</a:t>
            </a:r>
            <a:r>
              <a:rPr lang="en-US" sz="2000" dirty="0">
                <a:latin typeface="+mj-lt"/>
                <a:sym typeface="Yantramanav-Light"/>
                <a:rtl val="0"/>
              </a:rPr>
              <a:t>, </a:t>
            </a:r>
            <a:r>
              <a:rPr lang="en-US" sz="2000" b="1" dirty="0">
                <a:latin typeface="+mj-lt"/>
                <a:sym typeface="Yantramanav-Light"/>
                <a:rtl val="0"/>
              </a:rPr>
              <a:t>son los “</a:t>
            </a:r>
            <a:r>
              <a:rPr lang="en-US" sz="2000" b="1" dirty="0" err="1">
                <a:latin typeface="+mj-lt"/>
                <a:sym typeface="Yantramanav-Light"/>
                <a:rtl val="0"/>
              </a:rPr>
              <a:t>testigos</a:t>
            </a:r>
            <a:r>
              <a:rPr lang="en-US" sz="2000" b="1" dirty="0">
                <a:latin typeface="+mj-lt"/>
                <a:sym typeface="Yantramanav-Light"/>
                <a:rtl val="0"/>
              </a:rPr>
              <a:t> del pueblo”.</a:t>
            </a:r>
          </a:p>
          <a:p>
            <a:pPr indent="-114300" algn="just">
              <a:lnSpc>
                <a:spcPct val="90000"/>
              </a:lnSpc>
              <a:spcAft>
                <a:spcPts val="300"/>
              </a:spcAft>
              <a:buFont typeface="Arial" panose="020B0604020202020204" pitchFamily="34" charset="0"/>
              <a:buChar char="•"/>
            </a:pPr>
            <a:endParaRPr lang="en-US" sz="2000" dirty="0">
              <a:latin typeface="+mj-lt"/>
              <a:sym typeface="Yantramanav-Light"/>
              <a:rtl val="0"/>
            </a:endParaRPr>
          </a:p>
          <a:p>
            <a:pPr indent="-114300" algn="just">
              <a:lnSpc>
                <a:spcPct val="90000"/>
              </a:lnSpc>
              <a:spcAft>
                <a:spcPts val="300"/>
              </a:spcAft>
              <a:buFont typeface="Arial" panose="020B0604020202020204" pitchFamily="34" charset="0"/>
              <a:buChar char="•"/>
            </a:pPr>
            <a:r>
              <a:rPr lang="en-US" sz="2000" dirty="0">
                <a:latin typeface="+mj-lt"/>
                <a:sym typeface="Yantramanav-Light"/>
                <a:rtl val="0"/>
              </a:rPr>
              <a:t>La </a:t>
            </a:r>
            <a:r>
              <a:rPr lang="en-US" sz="2000" dirty="0" err="1">
                <a:latin typeface="+mj-lt"/>
                <a:sym typeface="Yantramanav-Light"/>
                <a:rtl val="0"/>
              </a:rPr>
              <a:t>Convención</a:t>
            </a:r>
            <a:r>
              <a:rPr lang="en-US" sz="2000" dirty="0">
                <a:latin typeface="+mj-lt"/>
                <a:sym typeface="Yantramanav-Light"/>
                <a:rtl val="0"/>
              </a:rPr>
              <a:t> de las </a:t>
            </a:r>
            <a:r>
              <a:rPr lang="en-US" sz="2000" dirty="0" err="1">
                <a:latin typeface="+mj-lt"/>
                <a:sym typeface="Yantramanav-Light"/>
                <a:rtl val="0"/>
              </a:rPr>
              <a:t>Naciones</a:t>
            </a:r>
            <a:r>
              <a:rPr lang="en-US" sz="2000" dirty="0">
                <a:latin typeface="+mj-lt"/>
                <a:sym typeface="Yantramanav-Light"/>
                <a:rtl val="0"/>
              </a:rPr>
              <a:t> </a:t>
            </a:r>
            <a:r>
              <a:rPr lang="en-US" sz="2000" dirty="0" err="1">
                <a:latin typeface="+mj-lt"/>
                <a:sym typeface="Yantramanav-Light"/>
                <a:rtl val="0"/>
              </a:rPr>
              <a:t>Unidas</a:t>
            </a:r>
            <a:r>
              <a:rPr lang="en-US" sz="2000" dirty="0">
                <a:latin typeface="+mj-lt"/>
                <a:sym typeface="Yantramanav-Light"/>
                <a:rtl val="0"/>
              </a:rPr>
              <a:t> contra la </a:t>
            </a:r>
            <a:r>
              <a:rPr lang="en-US" sz="2000" dirty="0" err="1">
                <a:latin typeface="+mj-lt"/>
                <a:sym typeface="Yantramanav-Light"/>
                <a:rtl val="0"/>
              </a:rPr>
              <a:t>Corrupción</a:t>
            </a:r>
            <a:r>
              <a:rPr lang="en-US" sz="2000" dirty="0">
                <a:latin typeface="+mj-lt"/>
                <a:sym typeface="Yantramanav-Light"/>
                <a:rtl val="0"/>
              </a:rPr>
              <a:t> (UNCAC) </a:t>
            </a:r>
            <a:r>
              <a:rPr lang="en-US" sz="2000" dirty="0" err="1">
                <a:latin typeface="+mj-lt"/>
                <a:sym typeface="Yantramanav-Light"/>
                <a:rtl val="0"/>
              </a:rPr>
              <a:t>señala</a:t>
            </a:r>
            <a:r>
              <a:rPr lang="en-US" sz="2000" dirty="0">
                <a:latin typeface="+mj-lt"/>
                <a:sym typeface="Yantramanav-Light"/>
                <a:rtl val="0"/>
              </a:rPr>
              <a:t> </a:t>
            </a:r>
            <a:r>
              <a:rPr lang="en-US" sz="2000" dirty="0" err="1">
                <a:latin typeface="+mj-lt"/>
                <a:sym typeface="Yantramanav-Light"/>
                <a:rtl val="0"/>
              </a:rPr>
              <a:t>en</a:t>
            </a:r>
            <a:r>
              <a:rPr lang="en-US" sz="2000" dirty="0">
                <a:latin typeface="+mj-lt"/>
                <a:sym typeface="Yantramanav-Light"/>
                <a:rtl val="0"/>
              </a:rPr>
              <a:t> </a:t>
            </a:r>
            <a:r>
              <a:rPr lang="en-US" sz="2000" dirty="0" err="1">
                <a:latin typeface="+mj-lt"/>
                <a:sym typeface="Yantramanav-Light"/>
                <a:rtl val="0"/>
              </a:rPr>
              <a:t>su</a:t>
            </a:r>
            <a:r>
              <a:rPr lang="en-US" sz="2000" dirty="0">
                <a:latin typeface="+mj-lt"/>
                <a:sym typeface="Yantramanav-Light"/>
                <a:rtl val="0"/>
              </a:rPr>
              <a:t> </a:t>
            </a:r>
            <a:r>
              <a:rPr lang="en-US" sz="2000" dirty="0" err="1">
                <a:latin typeface="+mj-lt"/>
                <a:sym typeface="Yantramanav-Light"/>
                <a:rtl val="0"/>
              </a:rPr>
              <a:t>artículo</a:t>
            </a:r>
            <a:r>
              <a:rPr lang="en-US" sz="2000" dirty="0">
                <a:latin typeface="+mj-lt"/>
                <a:sym typeface="Yantramanav-Light"/>
                <a:rtl val="0"/>
              </a:rPr>
              <a:t> 33, la </a:t>
            </a:r>
            <a:r>
              <a:rPr lang="en-US" sz="2000" dirty="0" err="1">
                <a:latin typeface="+mj-lt"/>
                <a:sym typeface="Yantramanav-Light"/>
                <a:rtl val="0"/>
              </a:rPr>
              <a:t>obligación</a:t>
            </a:r>
            <a:r>
              <a:rPr lang="en-US" sz="2000" dirty="0">
                <a:latin typeface="+mj-lt"/>
                <a:sym typeface="Yantramanav-Light"/>
                <a:rtl val="0"/>
              </a:rPr>
              <a:t> de los </a:t>
            </a:r>
            <a:r>
              <a:rPr lang="en-US" sz="2000" dirty="0" err="1">
                <a:latin typeface="+mj-lt"/>
                <a:sym typeface="Yantramanav-Light"/>
                <a:rtl val="0"/>
              </a:rPr>
              <a:t>Estados</a:t>
            </a:r>
            <a:r>
              <a:rPr lang="en-US" sz="2000" dirty="0">
                <a:latin typeface="+mj-lt"/>
                <a:sym typeface="Yantramanav-Light"/>
                <a:rtl val="0"/>
              </a:rPr>
              <a:t> </a:t>
            </a:r>
            <a:r>
              <a:rPr lang="en-US" sz="2000" dirty="0" err="1">
                <a:latin typeface="+mj-lt"/>
                <a:sym typeface="Yantramanav-Light"/>
                <a:rtl val="0"/>
              </a:rPr>
              <a:t>parte</a:t>
            </a:r>
            <a:r>
              <a:rPr lang="en-US" sz="2000" dirty="0">
                <a:latin typeface="+mj-lt"/>
                <a:sym typeface="Yantramanav-Light"/>
                <a:rtl val="0"/>
              </a:rPr>
              <a:t> de </a:t>
            </a:r>
            <a:r>
              <a:rPr lang="en-US" sz="2000" b="1" dirty="0" err="1">
                <a:latin typeface="+mj-lt"/>
                <a:sym typeface="Yantramanav-Light"/>
                <a:rtl val="0"/>
              </a:rPr>
              <a:t>Proteger</a:t>
            </a:r>
            <a:r>
              <a:rPr lang="en-US" sz="2000" b="1" dirty="0">
                <a:latin typeface="+mj-lt"/>
                <a:sym typeface="Yantramanav-Light"/>
                <a:rtl val="0"/>
              </a:rPr>
              <a:t> a los </a:t>
            </a:r>
            <a:r>
              <a:rPr lang="en-US" sz="2000" b="1" dirty="0" err="1">
                <a:latin typeface="+mj-lt"/>
                <a:sym typeface="Yantramanav-Light"/>
                <a:rtl val="0"/>
              </a:rPr>
              <a:t>denunciantes</a:t>
            </a:r>
            <a:r>
              <a:rPr lang="en-US" sz="2000" dirty="0">
                <a:latin typeface="+mj-lt"/>
                <a:sym typeface="Yantramanav-Light"/>
                <a:rtl val="0"/>
              </a:rPr>
              <a:t> y del </a:t>
            </a:r>
            <a:r>
              <a:rPr lang="en-US" sz="2000" dirty="0" err="1">
                <a:latin typeface="+mj-lt"/>
                <a:sym typeface="Yantramanav-Light"/>
                <a:rtl val="0"/>
              </a:rPr>
              <a:t>deber</a:t>
            </a:r>
            <a:r>
              <a:rPr lang="en-US" sz="2000" dirty="0">
                <a:latin typeface="+mj-lt"/>
                <a:sym typeface="Yantramanav-Light"/>
                <a:rtl val="0"/>
              </a:rPr>
              <a:t> de </a:t>
            </a:r>
            <a:r>
              <a:rPr lang="en-US" sz="2000" dirty="0" err="1">
                <a:latin typeface="+mj-lt"/>
                <a:sym typeface="Yantramanav-Light"/>
                <a:rtl val="0"/>
              </a:rPr>
              <a:t>incorporar</a:t>
            </a:r>
            <a:r>
              <a:rPr lang="en-US" sz="2000" dirty="0">
                <a:latin typeface="+mj-lt"/>
                <a:sym typeface="Yantramanav-Light"/>
                <a:rtl val="0"/>
              </a:rPr>
              <a:t> </a:t>
            </a:r>
            <a:r>
              <a:rPr lang="en-US" sz="2000" dirty="0" err="1">
                <a:latin typeface="+mj-lt"/>
                <a:sym typeface="Yantramanav-Light"/>
                <a:rtl val="0"/>
              </a:rPr>
              <a:t>en</a:t>
            </a:r>
            <a:r>
              <a:rPr lang="en-US" sz="2000" dirty="0">
                <a:latin typeface="+mj-lt"/>
                <a:sym typeface="Yantramanav-Light"/>
                <a:rtl val="0"/>
              </a:rPr>
              <a:t> </a:t>
            </a:r>
            <a:r>
              <a:rPr lang="en-US" sz="2000" dirty="0" err="1">
                <a:latin typeface="+mj-lt"/>
                <a:sym typeface="Yantramanav-Light"/>
                <a:rtl val="0"/>
              </a:rPr>
              <a:t>el</a:t>
            </a:r>
            <a:r>
              <a:rPr lang="en-US" sz="2000" dirty="0">
                <a:latin typeface="+mj-lt"/>
                <a:sym typeface="Yantramanav-Light"/>
                <a:rtl val="0"/>
              </a:rPr>
              <a:t> </a:t>
            </a:r>
            <a:r>
              <a:rPr lang="en-US" sz="2000" dirty="0" err="1">
                <a:latin typeface="+mj-lt"/>
                <a:sym typeface="Yantramanav-Light"/>
                <a:rtl val="0"/>
              </a:rPr>
              <a:t>ordenamiento</a:t>
            </a:r>
            <a:r>
              <a:rPr lang="en-US" sz="2000" dirty="0">
                <a:latin typeface="+mj-lt"/>
                <a:sym typeface="Yantramanav-Light"/>
                <a:rtl val="0"/>
              </a:rPr>
              <a:t> </a:t>
            </a:r>
            <a:r>
              <a:rPr lang="en-US" sz="2000" dirty="0" err="1">
                <a:latin typeface="+mj-lt"/>
                <a:sym typeface="Yantramanav-Light"/>
                <a:rtl val="0"/>
              </a:rPr>
              <a:t>interno</a:t>
            </a:r>
            <a:r>
              <a:rPr lang="en-US" sz="2000" dirty="0">
                <a:latin typeface="+mj-lt"/>
                <a:sym typeface="Yantramanav-Light"/>
                <a:rtl val="0"/>
              </a:rPr>
              <a:t> </a:t>
            </a:r>
            <a:r>
              <a:rPr lang="en-US" sz="2000" dirty="0" err="1">
                <a:latin typeface="+mj-lt"/>
                <a:sym typeface="Yantramanav-Light"/>
                <a:rtl val="0"/>
              </a:rPr>
              <a:t>medidas</a:t>
            </a:r>
            <a:r>
              <a:rPr lang="en-US" sz="2000" dirty="0">
                <a:latin typeface="+mj-lt"/>
                <a:sym typeface="Yantramanav-Light"/>
                <a:rtl val="0"/>
              </a:rPr>
              <a:t> para </a:t>
            </a:r>
            <a:r>
              <a:rPr lang="en-US" sz="2000" dirty="0" err="1">
                <a:latin typeface="+mj-lt"/>
                <a:sym typeface="Yantramanav-Light"/>
                <a:rtl val="0"/>
              </a:rPr>
              <a:t>esa</a:t>
            </a:r>
            <a:r>
              <a:rPr lang="en-US" sz="2000" dirty="0">
                <a:latin typeface="+mj-lt"/>
                <a:sym typeface="Yantramanav-Light"/>
                <a:rtl val="0"/>
              </a:rPr>
              <a:t> </a:t>
            </a:r>
            <a:r>
              <a:rPr lang="en-US" sz="2000" dirty="0" err="1">
                <a:latin typeface="+mj-lt"/>
                <a:sym typeface="Yantramanav-Light"/>
                <a:rtl val="0"/>
              </a:rPr>
              <a:t>protección</a:t>
            </a:r>
            <a:r>
              <a:rPr lang="en-US" sz="2000" dirty="0">
                <a:latin typeface="+mj-lt"/>
                <a:sym typeface="Yantramanav-Light"/>
                <a:rtl val="0"/>
              </a:rPr>
              <a:t>.</a:t>
            </a:r>
          </a:p>
          <a:p>
            <a:pPr algn="just">
              <a:lnSpc>
                <a:spcPct val="90000"/>
              </a:lnSpc>
              <a:spcAft>
                <a:spcPts val="300"/>
              </a:spcAft>
            </a:pPr>
            <a:endParaRPr lang="en-US" sz="2000" dirty="0">
              <a:latin typeface="+mj-lt"/>
              <a:sym typeface="Yantramanav-Light"/>
              <a:rtl val="0"/>
            </a:endParaRPr>
          </a:p>
          <a:p>
            <a:pPr indent="-114300" algn="just">
              <a:lnSpc>
                <a:spcPct val="90000"/>
              </a:lnSpc>
              <a:spcAft>
                <a:spcPts val="300"/>
              </a:spcAft>
              <a:buFont typeface="Arial" panose="020B0604020202020204" pitchFamily="34" charset="0"/>
              <a:buChar char="•"/>
            </a:pPr>
            <a:r>
              <a:rPr lang="en-US" sz="2000" dirty="0">
                <a:latin typeface="+mj-lt"/>
                <a:sym typeface="Yantramanav-Light"/>
                <a:rtl val="0"/>
              </a:rPr>
              <a:t>La </a:t>
            </a:r>
            <a:r>
              <a:rPr lang="en-US" sz="2000" dirty="0" err="1">
                <a:latin typeface="+mj-lt"/>
                <a:sym typeface="Yantramanav-Light"/>
                <a:rtl val="0"/>
              </a:rPr>
              <a:t>mayoría</a:t>
            </a:r>
            <a:r>
              <a:rPr lang="en-US" sz="2000" dirty="0">
                <a:latin typeface="+mj-lt"/>
                <a:sym typeface="Yantramanav-Light"/>
                <a:rtl val="0"/>
              </a:rPr>
              <a:t> de las </a:t>
            </a:r>
            <a:r>
              <a:rPr lang="en-US" sz="2000" dirty="0" err="1">
                <a:latin typeface="+mj-lt"/>
                <a:sym typeface="Yantramanav-Light"/>
                <a:rtl val="0"/>
              </a:rPr>
              <a:t>normas</a:t>
            </a:r>
            <a:r>
              <a:rPr lang="en-US" sz="2000" dirty="0">
                <a:latin typeface="+mj-lt"/>
                <a:sym typeface="Yantramanav-Light"/>
                <a:rtl val="0"/>
              </a:rPr>
              <a:t> de los </a:t>
            </a:r>
            <a:r>
              <a:rPr lang="en-US" sz="2000" dirty="0" err="1">
                <a:latin typeface="+mj-lt"/>
                <a:sym typeface="Yantramanav-Light"/>
                <a:rtl val="0"/>
              </a:rPr>
              <a:t>países</a:t>
            </a:r>
            <a:r>
              <a:rPr lang="en-US" sz="2000" dirty="0">
                <a:latin typeface="+mj-lt"/>
                <a:sym typeface="Yantramanav-Light"/>
                <a:rtl val="0"/>
              </a:rPr>
              <a:t> que </a:t>
            </a:r>
            <a:r>
              <a:rPr lang="en-US" sz="2000" dirty="0" err="1">
                <a:latin typeface="+mj-lt"/>
                <a:sym typeface="Yantramanav-Light"/>
                <a:rtl val="0"/>
              </a:rPr>
              <a:t>protegen</a:t>
            </a:r>
            <a:r>
              <a:rPr lang="en-US" sz="2000" dirty="0">
                <a:latin typeface="+mj-lt"/>
                <a:sym typeface="Yantramanav-Light"/>
                <a:rtl val="0"/>
              </a:rPr>
              <a:t> al </a:t>
            </a:r>
            <a:r>
              <a:rPr lang="en-US" sz="2000" dirty="0" err="1">
                <a:latin typeface="+mj-lt"/>
                <a:sym typeface="Yantramanav-Light"/>
                <a:rtl val="0"/>
              </a:rPr>
              <a:t>denunciante</a:t>
            </a:r>
            <a:r>
              <a:rPr lang="en-US" sz="2000" dirty="0">
                <a:latin typeface="+mj-lt"/>
                <a:sym typeface="Yantramanav-Light"/>
                <a:rtl val="0"/>
              </a:rPr>
              <a:t> </a:t>
            </a:r>
            <a:r>
              <a:rPr lang="en-US" sz="2000" dirty="0" err="1">
                <a:latin typeface="+mj-lt"/>
                <a:sym typeface="Yantramanav-Light"/>
                <a:rtl val="0"/>
              </a:rPr>
              <a:t>hacen</a:t>
            </a:r>
            <a:r>
              <a:rPr lang="en-US" sz="2000" dirty="0">
                <a:latin typeface="+mj-lt"/>
                <a:sym typeface="Yantramanav-Light"/>
                <a:rtl val="0"/>
              </a:rPr>
              <a:t> </a:t>
            </a:r>
            <a:r>
              <a:rPr lang="en-US" sz="2000" dirty="0" err="1">
                <a:latin typeface="+mj-lt"/>
                <a:sym typeface="Yantramanav-Light"/>
                <a:rtl val="0"/>
              </a:rPr>
              <a:t>enfasis</a:t>
            </a:r>
            <a:r>
              <a:rPr lang="en-US" sz="2000" dirty="0">
                <a:latin typeface="+mj-lt"/>
                <a:sym typeface="Yantramanav-Light"/>
                <a:rtl val="0"/>
              </a:rPr>
              <a:t> </a:t>
            </a:r>
            <a:r>
              <a:rPr lang="en-US" sz="2000" dirty="0" err="1">
                <a:latin typeface="+mj-lt"/>
                <a:sym typeface="Yantramanav-Light"/>
                <a:rtl val="0"/>
              </a:rPr>
              <a:t>en</a:t>
            </a:r>
            <a:r>
              <a:rPr lang="en-US" sz="2000" dirty="0">
                <a:latin typeface="+mj-lt"/>
                <a:sym typeface="Yantramanav-Light"/>
                <a:rtl val="0"/>
              </a:rPr>
              <a:t> </a:t>
            </a:r>
            <a:r>
              <a:rPr lang="en-US" sz="2000" dirty="0" err="1">
                <a:latin typeface="+mj-lt"/>
                <a:sym typeface="Yantramanav-Light"/>
                <a:rtl val="0"/>
              </a:rPr>
              <a:t>proteger</a:t>
            </a:r>
            <a:r>
              <a:rPr lang="en-US" sz="2000" dirty="0">
                <a:latin typeface="+mj-lt"/>
                <a:sym typeface="Yantramanav-Light"/>
                <a:rtl val="0"/>
              </a:rPr>
              <a:t> la </a:t>
            </a:r>
            <a:r>
              <a:rPr lang="en-US" sz="2000" b="1" dirty="0">
                <a:latin typeface="+mj-lt"/>
                <a:sym typeface="Yantramanav-Light"/>
                <a:rtl val="0"/>
              </a:rPr>
              <a:t>Libertad de </a:t>
            </a:r>
            <a:r>
              <a:rPr lang="en-US" sz="2000" b="1" dirty="0" err="1">
                <a:latin typeface="+mj-lt"/>
                <a:sym typeface="Yantramanav-Light"/>
                <a:rtl val="0"/>
              </a:rPr>
              <a:t>expresion</a:t>
            </a:r>
            <a:r>
              <a:rPr lang="en-US" sz="2000" b="1" dirty="0">
                <a:latin typeface="+mj-lt"/>
                <a:sym typeface="Yantramanav-Light"/>
                <a:rtl val="0"/>
              </a:rPr>
              <a:t> y </a:t>
            </a:r>
            <a:r>
              <a:rPr lang="en-US" sz="2000" b="1" dirty="0" err="1">
                <a:latin typeface="+mj-lt"/>
                <a:sym typeface="Yantramanav-Light"/>
                <a:rtl val="0"/>
              </a:rPr>
              <a:t>su</a:t>
            </a:r>
            <a:r>
              <a:rPr lang="en-US" sz="2000" b="1" dirty="0">
                <a:latin typeface="+mj-lt"/>
                <a:sym typeface="Yantramanav-Light"/>
                <a:rtl val="0"/>
              </a:rPr>
              <a:t> </a:t>
            </a:r>
            <a:r>
              <a:rPr lang="en-US" sz="2000" b="1" dirty="0" err="1">
                <a:latin typeface="+mj-lt"/>
                <a:sym typeface="Yantramanav-Light"/>
                <a:rtl val="0"/>
              </a:rPr>
              <a:t>integridad</a:t>
            </a:r>
            <a:r>
              <a:rPr lang="en-US" sz="2000" dirty="0">
                <a:latin typeface="+mj-lt"/>
                <a:sym typeface="Yantramanav-Light"/>
                <a:rtl val="0"/>
              </a:rPr>
              <a:t>.</a:t>
            </a:r>
          </a:p>
          <a:p>
            <a:pPr indent="-114300" algn="just">
              <a:lnSpc>
                <a:spcPct val="90000"/>
              </a:lnSpc>
              <a:spcAft>
                <a:spcPts val="300"/>
              </a:spcAft>
              <a:buFont typeface="Arial" panose="020B0604020202020204" pitchFamily="34" charset="0"/>
              <a:buChar char="•"/>
            </a:pPr>
            <a:endParaRPr lang="en-US" sz="2000" dirty="0">
              <a:latin typeface="+mj-lt"/>
              <a:sym typeface="Yantramanav-Light"/>
              <a:rtl val="0"/>
            </a:endParaRPr>
          </a:p>
          <a:p>
            <a:pPr indent="-114300" algn="just">
              <a:lnSpc>
                <a:spcPct val="90000"/>
              </a:lnSpc>
              <a:spcAft>
                <a:spcPts val="300"/>
              </a:spcAft>
              <a:buFont typeface="Arial" panose="020B0604020202020204" pitchFamily="34" charset="0"/>
              <a:buChar char="•"/>
            </a:pPr>
            <a:r>
              <a:rPr lang="en-US" sz="2000" dirty="0">
                <a:latin typeface="+mj-lt"/>
                <a:sym typeface="Yantramanav-Light"/>
                <a:rtl val="0"/>
              </a:rPr>
              <a:t>Los derechos de las personas </a:t>
            </a:r>
            <a:r>
              <a:rPr lang="en-US" sz="2000" dirty="0" err="1">
                <a:latin typeface="+mj-lt"/>
                <a:sym typeface="Yantramanav-Light"/>
                <a:rtl val="0"/>
              </a:rPr>
              <a:t>denunciantes</a:t>
            </a:r>
            <a:r>
              <a:rPr lang="en-US" sz="2000" dirty="0">
                <a:latin typeface="+mj-lt"/>
                <a:sym typeface="Yantramanav-Light"/>
                <a:rtl val="0"/>
              </a:rPr>
              <a:t> </a:t>
            </a:r>
            <a:r>
              <a:rPr lang="en-US" sz="2000" dirty="0" err="1">
                <a:latin typeface="+mj-lt"/>
                <a:sym typeface="Yantramanav-Light"/>
                <a:rtl val="0"/>
              </a:rPr>
              <a:t>deben</a:t>
            </a:r>
            <a:r>
              <a:rPr lang="en-US" sz="2000" dirty="0">
                <a:latin typeface="+mj-lt"/>
                <a:sym typeface="Yantramanav-Light"/>
                <a:rtl val="0"/>
              </a:rPr>
              <a:t> </a:t>
            </a:r>
            <a:r>
              <a:rPr lang="en-US" sz="2000" dirty="0" err="1">
                <a:latin typeface="+mj-lt"/>
                <a:sym typeface="Yantramanav-Light"/>
                <a:rtl val="0"/>
              </a:rPr>
              <a:t>cubrir</a:t>
            </a:r>
            <a:r>
              <a:rPr lang="en-US" sz="2000" dirty="0">
                <a:latin typeface="+mj-lt"/>
                <a:sym typeface="Yantramanav-Light"/>
                <a:rtl val="0"/>
              </a:rPr>
              <a:t> la </a:t>
            </a:r>
            <a:r>
              <a:rPr lang="en-US" sz="2000" dirty="0" err="1">
                <a:latin typeface="+mj-lt"/>
                <a:sym typeface="Yantramanav-Light"/>
                <a:rtl val="0"/>
              </a:rPr>
              <a:t>revelación</a:t>
            </a:r>
            <a:r>
              <a:rPr lang="en-US" sz="2000" dirty="0">
                <a:latin typeface="+mj-lt"/>
                <a:sym typeface="Yantramanav-Light"/>
                <a:rtl val="0"/>
              </a:rPr>
              <a:t> de </a:t>
            </a:r>
            <a:r>
              <a:rPr lang="en-US" sz="2000" dirty="0" err="1">
                <a:latin typeface="+mj-lt"/>
                <a:sym typeface="Yantramanav-Light"/>
                <a:rtl val="0"/>
              </a:rPr>
              <a:t>cualquier</a:t>
            </a:r>
            <a:r>
              <a:rPr lang="en-US" sz="2000" dirty="0">
                <a:latin typeface="+mj-lt"/>
                <a:sym typeface="Yantramanav-Light"/>
                <a:rtl val="0"/>
              </a:rPr>
              <a:t> </a:t>
            </a:r>
            <a:r>
              <a:rPr lang="en-US" sz="2000" dirty="0" err="1">
                <a:latin typeface="+mj-lt"/>
                <a:sym typeface="Yantramanav-Light"/>
                <a:rtl val="0"/>
              </a:rPr>
              <a:t>ilegalidad</a:t>
            </a:r>
            <a:r>
              <a:rPr lang="en-US" sz="2000" dirty="0">
                <a:latin typeface="+mj-lt"/>
                <a:sym typeface="Yantramanav-Light"/>
                <a:rtl val="0"/>
              </a:rPr>
              <a:t>, </a:t>
            </a:r>
            <a:r>
              <a:rPr lang="en-US" sz="2000" dirty="0" err="1">
                <a:latin typeface="+mj-lt"/>
                <a:sym typeface="Yantramanav-Light"/>
                <a:rtl val="0"/>
              </a:rPr>
              <a:t>despilfarro</a:t>
            </a:r>
            <a:r>
              <a:rPr lang="en-US" sz="2000" dirty="0">
                <a:latin typeface="+mj-lt"/>
                <a:sym typeface="Yantramanav-Light"/>
                <a:rtl val="0"/>
              </a:rPr>
              <a:t> grave, mala </a:t>
            </a:r>
            <a:r>
              <a:rPr lang="en-US" sz="2000" dirty="0" err="1">
                <a:latin typeface="+mj-lt"/>
                <a:sym typeface="Yantramanav-Light"/>
                <a:rtl val="0"/>
              </a:rPr>
              <a:t>gestión</a:t>
            </a:r>
            <a:r>
              <a:rPr lang="en-US" sz="2000" dirty="0">
                <a:latin typeface="+mj-lt"/>
                <a:sym typeface="Yantramanav-Light"/>
                <a:rtl val="0"/>
              </a:rPr>
              <a:t>, </a:t>
            </a:r>
            <a:r>
              <a:rPr lang="en-US" sz="2000" dirty="0" err="1">
                <a:latin typeface="+mj-lt"/>
                <a:sym typeface="Yantramanav-Light"/>
                <a:rtl val="0"/>
              </a:rPr>
              <a:t>abuso</a:t>
            </a:r>
            <a:r>
              <a:rPr lang="en-US" sz="2000" dirty="0">
                <a:latin typeface="+mj-lt"/>
                <a:sym typeface="Yantramanav-Light"/>
                <a:rtl val="0"/>
              </a:rPr>
              <a:t> de </a:t>
            </a:r>
            <a:r>
              <a:rPr lang="en-US" sz="2000" dirty="0" err="1">
                <a:latin typeface="+mj-lt"/>
                <a:sym typeface="Yantramanav-Light"/>
                <a:rtl val="0"/>
              </a:rPr>
              <a:t>autoridad</a:t>
            </a:r>
            <a:r>
              <a:rPr lang="en-US" sz="2000" dirty="0">
                <a:latin typeface="+mj-lt"/>
                <a:sym typeface="Yantramanav-Light"/>
                <a:rtl val="0"/>
              </a:rPr>
              <a:t>, </a:t>
            </a:r>
            <a:r>
              <a:rPr lang="en-US" sz="2000" dirty="0" err="1">
                <a:latin typeface="+mj-lt"/>
                <a:sym typeface="Yantramanav-Light"/>
                <a:rtl val="0"/>
              </a:rPr>
              <a:t>peligro</a:t>
            </a:r>
            <a:r>
              <a:rPr lang="en-US" sz="2000" dirty="0">
                <a:latin typeface="+mj-lt"/>
                <a:sym typeface="Yantramanav-Light"/>
                <a:rtl val="0"/>
              </a:rPr>
              <a:t> </a:t>
            </a:r>
            <a:r>
              <a:rPr lang="en-US" sz="2000" dirty="0" err="1">
                <a:latin typeface="+mj-lt"/>
                <a:sym typeface="Yantramanav-Light"/>
                <a:rtl val="0"/>
              </a:rPr>
              <a:t>sustancial</a:t>
            </a:r>
            <a:r>
              <a:rPr lang="en-US" sz="2000" dirty="0">
                <a:latin typeface="+mj-lt"/>
                <a:sym typeface="Yantramanav-Light"/>
                <a:rtl val="0"/>
              </a:rPr>
              <a:t> y </a:t>
            </a:r>
            <a:r>
              <a:rPr lang="en-US" sz="2000" dirty="0" err="1">
                <a:latin typeface="+mj-lt"/>
                <a:sym typeface="Yantramanav-Light"/>
                <a:rtl val="0"/>
              </a:rPr>
              <a:t>específico</a:t>
            </a:r>
            <a:r>
              <a:rPr lang="en-US" sz="2000" dirty="0">
                <a:latin typeface="+mj-lt"/>
                <a:sym typeface="Yantramanav-Light"/>
                <a:rtl val="0"/>
              </a:rPr>
              <a:t> para la </a:t>
            </a:r>
            <a:r>
              <a:rPr lang="en-US" sz="2000" dirty="0" err="1">
                <a:latin typeface="+mj-lt"/>
                <a:sym typeface="Yantramanav-Light"/>
                <a:rtl val="0"/>
              </a:rPr>
              <a:t>salud</a:t>
            </a:r>
            <a:r>
              <a:rPr lang="en-US" sz="2000" dirty="0">
                <a:latin typeface="+mj-lt"/>
                <a:sym typeface="Yantramanav-Light"/>
                <a:rtl val="0"/>
              </a:rPr>
              <a:t> o la </a:t>
            </a:r>
            <a:r>
              <a:rPr lang="en-US" sz="2000" dirty="0" err="1">
                <a:latin typeface="+mj-lt"/>
                <a:sym typeface="Yantramanav-Light"/>
                <a:rtl val="0"/>
              </a:rPr>
              <a:t>seguridad</a:t>
            </a:r>
            <a:r>
              <a:rPr lang="en-US" sz="2000" dirty="0">
                <a:latin typeface="+mj-lt"/>
                <a:sym typeface="Yantramanav-Light"/>
                <a:rtl val="0"/>
              </a:rPr>
              <a:t> </a:t>
            </a:r>
            <a:r>
              <a:rPr lang="en-US" sz="2000" dirty="0" err="1">
                <a:latin typeface="+mj-lt"/>
                <a:sym typeface="Yantramanav-Light"/>
                <a:rtl val="0"/>
              </a:rPr>
              <a:t>pública</a:t>
            </a:r>
            <a:r>
              <a:rPr lang="en-US" sz="2000" dirty="0">
                <a:latin typeface="+mj-lt"/>
                <a:sym typeface="Yantramanav-Light"/>
                <a:rtl val="0"/>
              </a:rPr>
              <a:t> y </a:t>
            </a:r>
            <a:r>
              <a:rPr lang="en-US" sz="2000" dirty="0" err="1">
                <a:latin typeface="+mj-lt"/>
                <a:sym typeface="Yantramanav-Light"/>
                <a:rtl val="0"/>
              </a:rPr>
              <a:t>cualquier</a:t>
            </a:r>
            <a:r>
              <a:rPr lang="en-US" sz="2000" dirty="0">
                <a:latin typeface="+mj-lt"/>
                <a:sym typeface="Yantramanav-Light"/>
                <a:rtl val="0"/>
              </a:rPr>
              <a:t> </a:t>
            </a:r>
            <a:r>
              <a:rPr lang="en-US" sz="2000" dirty="0" err="1">
                <a:latin typeface="+mj-lt"/>
                <a:sym typeface="Yantramanav-Light"/>
                <a:rtl val="0"/>
              </a:rPr>
              <a:t>otra</a:t>
            </a:r>
            <a:r>
              <a:rPr lang="en-US" sz="2000" dirty="0">
                <a:latin typeface="+mj-lt"/>
                <a:sym typeface="Yantramanav-Light"/>
                <a:rtl val="0"/>
              </a:rPr>
              <a:t> </a:t>
            </a:r>
            <a:r>
              <a:rPr lang="en-US" sz="2000" dirty="0" err="1">
                <a:latin typeface="+mj-lt"/>
                <a:sym typeface="Yantramanav-Light"/>
                <a:rtl val="0"/>
              </a:rPr>
              <a:t>actividad</a:t>
            </a:r>
            <a:r>
              <a:rPr lang="en-US" sz="2000" dirty="0">
                <a:latin typeface="+mj-lt"/>
                <a:sym typeface="Yantramanav-Light"/>
                <a:rtl val="0"/>
              </a:rPr>
              <a:t> que </a:t>
            </a:r>
            <a:r>
              <a:rPr lang="en-US" sz="2000" dirty="0" err="1">
                <a:latin typeface="+mj-lt"/>
                <a:sym typeface="Yantramanav-Light"/>
                <a:rtl val="0"/>
              </a:rPr>
              <a:t>socave</a:t>
            </a:r>
            <a:r>
              <a:rPr lang="en-US" sz="2000" dirty="0">
                <a:latin typeface="+mj-lt"/>
                <a:sym typeface="Yantramanav-Light"/>
                <a:rtl val="0"/>
              </a:rPr>
              <a:t> </a:t>
            </a:r>
            <a:r>
              <a:rPr lang="en-US" sz="2000" dirty="0" err="1">
                <a:latin typeface="+mj-lt"/>
                <a:sym typeface="Yantramanav-Light"/>
                <a:rtl val="0"/>
              </a:rPr>
              <a:t>el</a:t>
            </a:r>
            <a:r>
              <a:rPr lang="en-US" sz="2000" dirty="0">
                <a:latin typeface="+mj-lt"/>
                <a:sym typeface="Yantramanav-Light"/>
                <a:rtl val="0"/>
              </a:rPr>
              <a:t> </a:t>
            </a:r>
            <a:r>
              <a:rPr lang="en-US" sz="2000" dirty="0" err="1">
                <a:latin typeface="+mj-lt"/>
                <a:sym typeface="Yantramanav-Light"/>
                <a:rtl val="0"/>
              </a:rPr>
              <a:t>bienestar</a:t>
            </a:r>
            <a:r>
              <a:rPr lang="en-US" sz="2000" dirty="0">
                <a:latin typeface="+mj-lt"/>
                <a:sym typeface="Yantramanav-Light"/>
                <a:rtl val="0"/>
              </a:rPr>
              <a:t> </a:t>
            </a:r>
            <a:r>
              <a:rPr lang="en-US" sz="2000" dirty="0" err="1">
                <a:latin typeface="+mj-lt"/>
                <a:sym typeface="Yantramanav-Light"/>
                <a:rtl val="0"/>
              </a:rPr>
              <a:t>público</a:t>
            </a:r>
            <a:r>
              <a:rPr lang="en-US" sz="2000" dirty="0">
                <a:latin typeface="+mj-lt"/>
                <a:sym typeface="Yantramanav-Light"/>
                <a:rtl val="0"/>
              </a:rPr>
              <a:t> o la </a:t>
            </a:r>
            <a:r>
              <a:rPr lang="en-US" sz="2000" dirty="0" err="1">
                <a:latin typeface="+mj-lt"/>
                <a:sym typeface="Yantramanav-Light"/>
                <a:rtl val="0"/>
              </a:rPr>
              <a:t>misión</a:t>
            </a:r>
            <a:r>
              <a:rPr lang="en-US" sz="2000" dirty="0">
                <a:latin typeface="+mj-lt"/>
                <a:sym typeface="Yantramanav-Light"/>
                <a:rtl val="0"/>
              </a:rPr>
              <a:t> </a:t>
            </a:r>
            <a:r>
              <a:rPr lang="en-US" sz="2000" dirty="0" err="1">
                <a:latin typeface="+mj-lt"/>
                <a:sym typeface="Yantramanav-Light"/>
                <a:rtl val="0"/>
              </a:rPr>
              <a:t>institucional</a:t>
            </a:r>
            <a:r>
              <a:rPr lang="en-US" sz="2000" dirty="0">
                <a:latin typeface="+mj-lt"/>
                <a:sym typeface="Yantramanav-Light"/>
                <a:rtl val="0"/>
              </a:rPr>
              <a:t> de las </a:t>
            </a:r>
            <a:r>
              <a:rPr lang="en-US" sz="2000" dirty="0" err="1">
                <a:latin typeface="+mj-lt"/>
                <a:sym typeface="Yantramanav-Light"/>
                <a:rtl val="0"/>
              </a:rPr>
              <a:t>partes</a:t>
            </a:r>
            <a:r>
              <a:rPr lang="en-US" sz="2000" dirty="0">
                <a:latin typeface="+mj-lt"/>
                <a:sym typeface="Yantramanav-Light"/>
                <a:rtl val="0"/>
              </a:rPr>
              <a:t> </a:t>
            </a:r>
            <a:r>
              <a:rPr lang="en-US" sz="2000" dirty="0" err="1">
                <a:latin typeface="+mj-lt"/>
                <a:sym typeface="Yantramanav-Light"/>
                <a:rtl val="0"/>
              </a:rPr>
              <a:t>interesadas</a:t>
            </a:r>
            <a:r>
              <a:rPr lang="en-US" sz="2000" dirty="0">
                <a:latin typeface="+mj-lt"/>
                <a:sym typeface="Yantramanav-Light"/>
                <a:rtl val="0"/>
              </a:rPr>
              <a:t> de la </a:t>
            </a:r>
            <a:r>
              <a:rPr lang="en-US" sz="2000" dirty="0" err="1">
                <a:latin typeface="+mj-lt"/>
                <a:sym typeface="Yantramanav-Light"/>
                <a:rtl val="0"/>
              </a:rPr>
              <a:t>empresa</a:t>
            </a:r>
            <a:r>
              <a:rPr lang="en-US" sz="2000" dirty="0">
                <a:latin typeface="+mj-lt"/>
                <a:sym typeface="Yantramanav-Light"/>
                <a:rtl val="0"/>
              </a:rPr>
              <a:t>. </a:t>
            </a:r>
          </a:p>
          <a:p>
            <a:pPr indent="-114300" algn="just">
              <a:lnSpc>
                <a:spcPct val="90000"/>
              </a:lnSpc>
              <a:spcAft>
                <a:spcPts val="300"/>
              </a:spcAft>
              <a:buFont typeface="Arial" panose="020B0604020202020204" pitchFamily="34" charset="0"/>
              <a:buChar char="•"/>
            </a:pPr>
            <a:endParaRPr lang="en-US" sz="2000" dirty="0">
              <a:latin typeface="+mj-lt"/>
              <a:sym typeface="Yantramanav-Light"/>
              <a:rtl val="0"/>
            </a:endParaRPr>
          </a:p>
          <a:p>
            <a:pPr indent="-114300" algn="just">
              <a:lnSpc>
                <a:spcPct val="90000"/>
              </a:lnSpc>
              <a:spcAft>
                <a:spcPts val="300"/>
              </a:spcAft>
              <a:buFont typeface="Arial" panose="020B0604020202020204" pitchFamily="34" charset="0"/>
              <a:buChar char="•"/>
            </a:pPr>
            <a:r>
              <a:rPr lang="en-US" sz="2000" dirty="0">
                <a:latin typeface="+mj-lt"/>
              </a:rPr>
              <a:t>EU Whistleblower Protection Directive, Australia, Bangladesh, Belgium.</a:t>
            </a:r>
            <a:endParaRPr lang="en-US" sz="2000" dirty="0">
              <a:latin typeface="+mj-lt"/>
              <a:sym typeface="Yantramanav-Light"/>
              <a:rtl val="0"/>
            </a:endParaRPr>
          </a:p>
        </p:txBody>
      </p:sp>
      <p:sp>
        <p:nvSpPr>
          <p:cNvPr id="17" name="Freeform 16">
            <a:extLst>
              <a:ext uri="{FF2B5EF4-FFF2-40B4-BE49-F238E27FC236}">
                <a16:creationId xmlns:a16="http://schemas.microsoft.com/office/drawing/2014/main" id="{B2E48663-8BAE-0744-8408-63AE78349C28}"/>
              </a:ext>
            </a:extLst>
          </p:cNvPr>
          <p:cNvSpPr/>
          <p:nvPr/>
        </p:nvSpPr>
        <p:spPr>
          <a:xfrm>
            <a:off x="1629918" y="3218117"/>
            <a:ext cx="3463480" cy="3049587"/>
          </a:xfrm>
          <a:custGeom>
            <a:avLst/>
            <a:gdLst>
              <a:gd name="connsiteX0" fmla="*/ 0 w 3463480"/>
              <a:gd name="connsiteY0" fmla="*/ 0 h 3049587"/>
              <a:gd name="connsiteX1" fmla="*/ 3463481 w 3463480"/>
              <a:gd name="connsiteY1" fmla="*/ 0 h 3049587"/>
              <a:gd name="connsiteX2" fmla="*/ 3463481 w 3463480"/>
              <a:gd name="connsiteY2" fmla="*/ 3049588 h 3049587"/>
              <a:gd name="connsiteX3" fmla="*/ 0 w 3463480"/>
              <a:gd name="connsiteY3" fmla="*/ 3049588 h 3049587"/>
            </a:gdLst>
            <a:ahLst/>
            <a:cxnLst>
              <a:cxn ang="0">
                <a:pos x="connsiteX0" y="connsiteY0"/>
              </a:cxn>
              <a:cxn ang="0">
                <a:pos x="connsiteX1" y="connsiteY1"/>
              </a:cxn>
              <a:cxn ang="0">
                <a:pos x="connsiteX2" y="connsiteY2"/>
              </a:cxn>
              <a:cxn ang="0">
                <a:pos x="connsiteX3" y="connsiteY3"/>
              </a:cxn>
            </a:cxnLst>
            <a:rect l="l" t="t" r="r" b="b"/>
            <a:pathLst>
              <a:path w="3463480" h="3049587">
                <a:moveTo>
                  <a:pt x="0" y="0"/>
                </a:moveTo>
                <a:lnTo>
                  <a:pt x="3463481" y="0"/>
                </a:lnTo>
                <a:lnTo>
                  <a:pt x="3463481" y="3049588"/>
                </a:lnTo>
                <a:lnTo>
                  <a:pt x="0" y="3049588"/>
                </a:lnTo>
                <a:close/>
              </a:path>
            </a:pathLst>
          </a:custGeom>
          <a:noFill/>
          <a:ln w="6350" cap="flat">
            <a:noFill/>
            <a:prstDash val="solid"/>
            <a:miter/>
          </a:ln>
        </p:spPr>
        <p:txBody>
          <a:bodyPr rtlCol="0" anchor="ctr"/>
          <a:lstStyle/>
          <a:p>
            <a:endParaRPr lang="en-MX" sz="3000"/>
          </a:p>
        </p:txBody>
      </p:sp>
      <p:sp>
        <p:nvSpPr>
          <p:cNvPr id="13" name="Freeform 12">
            <a:extLst>
              <a:ext uri="{FF2B5EF4-FFF2-40B4-BE49-F238E27FC236}">
                <a16:creationId xmlns:a16="http://schemas.microsoft.com/office/drawing/2014/main" id="{2E46126E-FAC2-684D-8608-3714103C196E}"/>
              </a:ext>
            </a:extLst>
          </p:cNvPr>
          <p:cNvSpPr/>
          <p:nvPr/>
        </p:nvSpPr>
        <p:spPr>
          <a:xfrm>
            <a:off x="2456879" y="2248663"/>
            <a:ext cx="8532875" cy="3751135"/>
          </a:xfrm>
          <a:custGeom>
            <a:avLst/>
            <a:gdLst>
              <a:gd name="connsiteX0" fmla="*/ 0 w 8532875"/>
              <a:gd name="connsiteY0" fmla="*/ 0 h 3751135"/>
              <a:gd name="connsiteX1" fmla="*/ 8532876 w 8532875"/>
              <a:gd name="connsiteY1" fmla="*/ 0 h 3751135"/>
              <a:gd name="connsiteX2" fmla="*/ 8532876 w 8532875"/>
              <a:gd name="connsiteY2" fmla="*/ 3751136 h 3751135"/>
              <a:gd name="connsiteX3" fmla="*/ 0 w 8532875"/>
              <a:gd name="connsiteY3" fmla="*/ 3751136 h 3751135"/>
            </a:gdLst>
            <a:ahLst/>
            <a:cxnLst>
              <a:cxn ang="0">
                <a:pos x="connsiteX0" y="connsiteY0"/>
              </a:cxn>
              <a:cxn ang="0">
                <a:pos x="connsiteX1" y="connsiteY1"/>
              </a:cxn>
              <a:cxn ang="0">
                <a:pos x="connsiteX2" y="connsiteY2"/>
              </a:cxn>
              <a:cxn ang="0">
                <a:pos x="connsiteX3" y="connsiteY3"/>
              </a:cxn>
            </a:cxnLst>
            <a:rect l="l" t="t" r="r" b="b"/>
            <a:pathLst>
              <a:path w="8532875" h="3751135">
                <a:moveTo>
                  <a:pt x="0" y="0"/>
                </a:moveTo>
                <a:lnTo>
                  <a:pt x="8532876" y="0"/>
                </a:lnTo>
                <a:lnTo>
                  <a:pt x="8532876" y="3751136"/>
                </a:lnTo>
                <a:lnTo>
                  <a:pt x="0" y="3751136"/>
                </a:lnTo>
                <a:close/>
              </a:path>
            </a:pathLst>
          </a:custGeom>
          <a:noFill/>
          <a:ln w="6350" cap="flat">
            <a:noFill/>
            <a:prstDash val="solid"/>
            <a:miter/>
          </a:ln>
        </p:spPr>
        <p:txBody>
          <a:bodyPr rtlCol="0" anchor="ctr"/>
          <a:lstStyle/>
          <a:p>
            <a:endParaRPr lang="en-MX" sz="3000">
              <a:latin typeface="+mj-lt"/>
            </a:endParaRPr>
          </a:p>
        </p:txBody>
      </p:sp>
      <p:pic>
        <p:nvPicPr>
          <p:cNvPr id="4" name="Imagen 12" descr="Forma&#10;&#10;Descripción generada automáticamente">
            <a:extLst>
              <a:ext uri="{FF2B5EF4-FFF2-40B4-BE49-F238E27FC236}">
                <a16:creationId xmlns:a16="http://schemas.microsoft.com/office/drawing/2014/main" id="{CF3A5135-CDB8-C1E5-8092-4892A660D288}"/>
              </a:ext>
            </a:extLst>
          </p:cNvPr>
          <p:cNvPicPr/>
          <p:nvPr/>
        </p:nvPicPr>
        <p:blipFill>
          <a:blip r:embed="rId3">
            <a:extLst>
              <a:ext uri="{28A0092B-C50C-407E-A947-70E740481C1C}">
                <a14:useLocalDpi xmlns:a14="http://schemas.microsoft.com/office/drawing/2010/main" val="0"/>
              </a:ext>
            </a:extLst>
          </a:blip>
          <a:stretch>
            <a:fillRect/>
          </a:stretch>
        </p:blipFill>
        <p:spPr>
          <a:xfrm>
            <a:off x="3791993" y="157060"/>
            <a:ext cx="4608014" cy="1633352"/>
          </a:xfrm>
          <a:prstGeom prst="rect">
            <a:avLst/>
          </a:prstGeom>
        </p:spPr>
      </p:pic>
    </p:spTree>
    <p:extLst>
      <p:ext uri="{BB962C8B-B14F-4D97-AF65-F5344CB8AC3E}">
        <p14:creationId xmlns:p14="http://schemas.microsoft.com/office/powerpoint/2010/main" val="26120381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61378A1-5692-9C21-D55D-D73A37D34930}"/>
              </a:ext>
            </a:extLst>
          </p:cNvPr>
          <p:cNvSpPr txBox="1"/>
          <p:nvPr/>
        </p:nvSpPr>
        <p:spPr>
          <a:xfrm>
            <a:off x="215154" y="2526397"/>
            <a:ext cx="2133813" cy="2216513"/>
          </a:xfrm>
          <a:prstGeom prst="rect">
            <a:avLst/>
          </a:prstGeom>
        </p:spPr>
        <p:txBody>
          <a:bodyPr vert="horz" lIns="45720" tIns="22860" rIns="45720" bIns="22860" rtlCol="0" anchor="ctr">
            <a:normAutofit/>
          </a:bodyPr>
          <a:lstStyle/>
          <a:p>
            <a:pPr>
              <a:lnSpc>
                <a:spcPct val="90000"/>
              </a:lnSpc>
              <a:spcBef>
                <a:spcPct val="0"/>
              </a:spcBef>
              <a:spcAft>
                <a:spcPts val="300"/>
              </a:spcAft>
            </a:pPr>
            <a:r>
              <a:rPr lang="en-US" sz="3200" dirty="0" err="1">
                <a:latin typeface="+mj-lt"/>
                <a:ea typeface="+mj-ea"/>
                <a:cs typeface="+mj-cs"/>
              </a:rPr>
              <a:t>Definiciones</a:t>
            </a:r>
            <a:r>
              <a:rPr lang="en-US" sz="3200" dirty="0">
                <a:latin typeface="+mj-lt"/>
                <a:ea typeface="+mj-ea"/>
                <a:cs typeface="+mj-cs"/>
              </a:rPr>
              <a:t> </a:t>
            </a:r>
          </a:p>
        </p:txBody>
      </p:sp>
      <p:sp>
        <p:nvSpPr>
          <p:cNvPr id="14" name="TextBox 13">
            <a:extLst>
              <a:ext uri="{FF2B5EF4-FFF2-40B4-BE49-F238E27FC236}">
                <a16:creationId xmlns:a16="http://schemas.microsoft.com/office/drawing/2014/main" id="{7C2A5D70-BC60-CE4E-AE8F-65E06EB99B0F}"/>
              </a:ext>
            </a:extLst>
          </p:cNvPr>
          <p:cNvSpPr txBox="1"/>
          <p:nvPr/>
        </p:nvSpPr>
        <p:spPr>
          <a:xfrm>
            <a:off x="2456879" y="1980756"/>
            <a:ext cx="9519967" cy="4019041"/>
          </a:xfrm>
          <a:prstGeom prst="rect">
            <a:avLst/>
          </a:prstGeom>
        </p:spPr>
        <p:txBody>
          <a:bodyPr vert="horz" lIns="45720" tIns="22860" rIns="45720" bIns="22860" rtlCol="0">
            <a:normAutofit/>
          </a:bodyPr>
          <a:lstStyle/>
          <a:p>
            <a:pPr algn="just">
              <a:lnSpc>
                <a:spcPct val="90000"/>
              </a:lnSpc>
              <a:spcAft>
                <a:spcPts val="300"/>
              </a:spcAft>
            </a:pPr>
            <a:endParaRPr lang="en-US" sz="2000" dirty="0">
              <a:latin typeface="+mj-lt"/>
              <a:sym typeface="Yantramanav-Light"/>
              <a:rtl val="0"/>
            </a:endParaRPr>
          </a:p>
          <a:p>
            <a:pPr indent="-114300" algn="just">
              <a:lnSpc>
                <a:spcPct val="90000"/>
              </a:lnSpc>
              <a:spcAft>
                <a:spcPts val="300"/>
              </a:spcAft>
              <a:buFont typeface="Arial" panose="020B0604020202020204" pitchFamily="34" charset="0"/>
              <a:buChar char="•"/>
            </a:pPr>
            <a:r>
              <a:rPr lang="en-US" sz="2000" dirty="0">
                <a:latin typeface="+mj-lt"/>
                <a:sym typeface="Yantramanav-Light"/>
                <a:rtl val="0"/>
              </a:rPr>
              <a:t>La </a:t>
            </a:r>
            <a:r>
              <a:rPr lang="en-US" sz="2000" dirty="0" err="1">
                <a:latin typeface="+mj-lt"/>
                <a:sym typeface="Yantramanav-Light"/>
                <a:rtl val="0"/>
              </a:rPr>
              <a:t>Convención</a:t>
            </a:r>
            <a:r>
              <a:rPr lang="en-US" sz="2000" dirty="0">
                <a:latin typeface="+mj-lt"/>
                <a:sym typeface="Yantramanav-Light"/>
                <a:rtl val="0"/>
              </a:rPr>
              <a:t> </a:t>
            </a:r>
            <a:r>
              <a:rPr lang="en-US" sz="2000" dirty="0" err="1">
                <a:latin typeface="+mj-lt"/>
                <a:sym typeface="Yantramanav-Light"/>
                <a:rtl val="0"/>
              </a:rPr>
              <a:t>Interamericana</a:t>
            </a:r>
            <a:r>
              <a:rPr lang="en-US" sz="2000" dirty="0">
                <a:latin typeface="+mj-lt"/>
                <a:sym typeface="Yantramanav-Light"/>
                <a:rtl val="0"/>
              </a:rPr>
              <a:t> Contra la </a:t>
            </a:r>
            <a:r>
              <a:rPr lang="en-US" sz="2000" dirty="0" err="1">
                <a:latin typeface="+mj-lt"/>
                <a:sym typeface="Yantramanav-Light"/>
                <a:rtl val="0"/>
              </a:rPr>
              <a:t>Corrupción</a:t>
            </a:r>
            <a:r>
              <a:rPr lang="en-US" sz="2000" dirty="0">
                <a:latin typeface="+mj-lt"/>
                <a:sym typeface="Yantramanav-Light"/>
                <a:rtl val="0"/>
              </a:rPr>
              <a:t> </a:t>
            </a:r>
            <a:r>
              <a:rPr lang="en-US" sz="2000" dirty="0" err="1">
                <a:latin typeface="+mj-lt"/>
                <a:sym typeface="Yantramanav-Light"/>
                <a:rtl val="0"/>
              </a:rPr>
              <a:t>señala</a:t>
            </a:r>
            <a:r>
              <a:rPr lang="en-US" sz="2000" dirty="0">
                <a:latin typeface="+mj-lt"/>
                <a:sym typeface="Yantramanav-Light"/>
                <a:rtl val="0"/>
              </a:rPr>
              <a:t> </a:t>
            </a:r>
            <a:r>
              <a:rPr lang="en-US" sz="2000" dirty="0" err="1">
                <a:latin typeface="+mj-lt"/>
                <a:sym typeface="Yantramanav-Light"/>
                <a:rtl val="0"/>
              </a:rPr>
              <a:t>en</a:t>
            </a:r>
            <a:r>
              <a:rPr lang="en-US" sz="2000" dirty="0">
                <a:latin typeface="+mj-lt"/>
                <a:sym typeface="Yantramanav-Light"/>
                <a:rtl val="0"/>
              </a:rPr>
              <a:t> </a:t>
            </a:r>
            <a:r>
              <a:rPr lang="en-US" sz="2000" dirty="0" err="1">
                <a:latin typeface="+mj-lt"/>
                <a:sym typeface="Yantramanav-Light"/>
                <a:rtl val="0"/>
              </a:rPr>
              <a:t>su</a:t>
            </a:r>
            <a:r>
              <a:rPr lang="en-US" sz="2000" dirty="0">
                <a:latin typeface="+mj-lt"/>
                <a:sym typeface="Yantramanav-Light"/>
                <a:rtl val="0"/>
              </a:rPr>
              <a:t> </a:t>
            </a:r>
            <a:r>
              <a:rPr lang="en-US" sz="2000" dirty="0" err="1">
                <a:latin typeface="+mj-lt"/>
                <a:sym typeface="Yantramanav-Light"/>
                <a:rtl val="0"/>
              </a:rPr>
              <a:t>artículo</a:t>
            </a:r>
            <a:r>
              <a:rPr lang="en-US" sz="2000" dirty="0">
                <a:latin typeface="+mj-lt"/>
                <a:sym typeface="Yantramanav-Light"/>
                <a:rtl val="0"/>
              </a:rPr>
              <a:t> III (</a:t>
            </a:r>
            <a:r>
              <a:rPr lang="en-US" sz="2000" dirty="0" err="1">
                <a:latin typeface="+mj-lt"/>
                <a:sym typeface="Yantramanav-Light"/>
                <a:rtl val="0"/>
              </a:rPr>
              <a:t>medidas</a:t>
            </a:r>
            <a:r>
              <a:rPr lang="en-US" sz="2000" dirty="0">
                <a:latin typeface="+mj-lt"/>
                <a:sym typeface="Yantramanav-Light"/>
                <a:rtl val="0"/>
              </a:rPr>
              <a:t> </a:t>
            </a:r>
            <a:r>
              <a:rPr lang="en-US" sz="2000" dirty="0" err="1">
                <a:latin typeface="+mj-lt"/>
                <a:sym typeface="Yantramanav-Light"/>
                <a:rtl val="0"/>
              </a:rPr>
              <a:t>preventivas</a:t>
            </a:r>
            <a:r>
              <a:rPr lang="en-US" sz="2000" dirty="0">
                <a:latin typeface="+mj-lt"/>
                <a:sym typeface="Yantramanav-Light"/>
                <a:rtl val="0"/>
              </a:rPr>
              <a:t>), </a:t>
            </a:r>
            <a:r>
              <a:rPr lang="en-US" sz="2000" dirty="0" err="1">
                <a:latin typeface="+mj-lt"/>
                <a:sym typeface="Yantramanav-Light"/>
                <a:rtl val="0"/>
              </a:rPr>
              <a:t>en</a:t>
            </a:r>
            <a:r>
              <a:rPr lang="en-US" sz="2000" dirty="0">
                <a:latin typeface="+mj-lt"/>
                <a:sym typeface="Yantramanav-Light"/>
                <a:rtl val="0"/>
              </a:rPr>
              <a:t> </a:t>
            </a:r>
            <a:r>
              <a:rPr lang="en-US" sz="2000" dirty="0" err="1">
                <a:latin typeface="+mj-lt"/>
                <a:sym typeface="Yantramanav-Light"/>
                <a:rtl val="0"/>
              </a:rPr>
              <a:t>su</a:t>
            </a:r>
            <a:r>
              <a:rPr lang="en-US" sz="2000" dirty="0">
                <a:latin typeface="+mj-lt"/>
                <a:sym typeface="Yantramanav-Light"/>
                <a:rtl val="0"/>
              </a:rPr>
              <a:t> punto 8, la </a:t>
            </a:r>
            <a:r>
              <a:rPr lang="en-US" sz="2000" dirty="0" err="1">
                <a:latin typeface="+mj-lt"/>
                <a:sym typeface="Yantramanav-Light"/>
                <a:rtl val="0"/>
              </a:rPr>
              <a:t>protección</a:t>
            </a:r>
            <a:r>
              <a:rPr lang="en-US" sz="2000" dirty="0">
                <a:latin typeface="+mj-lt"/>
                <a:sym typeface="Yantramanav-Light"/>
                <a:rtl val="0"/>
              </a:rPr>
              <a:t> de </a:t>
            </a:r>
            <a:r>
              <a:rPr lang="en-US" sz="2000" dirty="0" err="1">
                <a:latin typeface="+mj-lt"/>
                <a:sym typeface="Yantramanav-Light"/>
                <a:rtl val="0"/>
              </a:rPr>
              <a:t>denunciantes</a:t>
            </a:r>
            <a:r>
              <a:rPr lang="en-US" sz="2000" dirty="0">
                <a:latin typeface="+mj-lt"/>
                <a:sym typeface="Yantramanav-Light"/>
                <a:rtl val="0"/>
              </a:rPr>
              <a:t>, </a:t>
            </a:r>
            <a:r>
              <a:rPr lang="en-US" sz="2000" dirty="0" err="1">
                <a:latin typeface="+mj-lt"/>
                <a:sym typeface="Yantramanav-Light"/>
                <a:rtl val="0"/>
              </a:rPr>
              <a:t>estableciendo</a:t>
            </a:r>
            <a:r>
              <a:rPr lang="en-US" sz="2000" dirty="0">
                <a:latin typeface="+mj-lt"/>
                <a:sym typeface="Yantramanav-Light"/>
                <a:rtl val="0"/>
              </a:rPr>
              <a:t> la </a:t>
            </a:r>
            <a:r>
              <a:rPr lang="en-US" sz="2000" dirty="0" err="1">
                <a:latin typeface="+mj-lt"/>
                <a:sym typeface="Yantramanav-Light"/>
                <a:rtl val="0"/>
              </a:rPr>
              <a:t>obligación</a:t>
            </a:r>
            <a:r>
              <a:rPr lang="en-US" sz="2000" dirty="0">
                <a:latin typeface="+mj-lt"/>
                <a:sym typeface="Yantramanav-Light"/>
                <a:rtl val="0"/>
              </a:rPr>
              <a:t> para </a:t>
            </a:r>
            <a:r>
              <a:rPr lang="en-US" sz="2000" b="1" dirty="0" err="1">
                <a:latin typeface="+mj-lt"/>
                <a:sym typeface="Yantramanav-Light"/>
                <a:rtl val="0"/>
              </a:rPr>
              <a:t>Proteger</a:t>
            </a:r>
            <a:r>
              <a:rPr lang="en-US" sz="2000" b="1" dirty="0">
                <a:latin typeface="+mj-lt"/>
                <a:sym typeface="Yantramanav-Light"/>
                <a:rtl val="0"/>
              </a:rPr>
              <a:t> a los </a:t>
            </a:r>
            <a:r>
              <a:rPr lang="en-US" sz="2000" b="1" dirty="0" err="1">
                <a:latin typeface="+mj-lt"/>
                <a:sym typeface="Yantramanav-Light"/>
                <a:rtl val="0"/>
              </a:rPr>
              <a:t>funcionaros</a:t>
            </a:r>
            <a:r>
              <a:rPr lang="en-US" sz="2000" b="1" dirty="0">
                <a:latin typeface="+mj-lt"/>
                <a:sym typeface="Yantramanav-Light"/>
                <a:rtl val="0"/>
              </a:rPr>
              <a:t> </a:t>
            </a:r>
            <a:r>
              <a:rPr lang="en-US" sz="2000" b="1" dirty="0" err="1">
                <a:latin typeface="+mj-lt"/>
                <a:sym typeface="Yantramanav-Light"/>
                <a:rtl val="0"/>
              </a:rPr>
              <a:t>públicos</a:t>
            </a:r>
            <a:r>
              <a:rPr lang="en-US" sz="2000" b="1" dirty="0">
                <a:latin typeface="+mj-lt"/>
                <a:sym typeface="Yantramanav-Light"/>
                <a:rtl val="0"/>
              </a:rPr>
              <a:t> y </a:t>
            </a:r>
            <a:r>
              <a:rPr lang="en-US" sz="2000" b="1" dirty="0" err="1">
                <a:latin typeface="+mj-lt"/>
                <a:sym typeface="Yantramanav-Light"/>
                <a:rtl val="0"/>
              </a:rPr>
              <a:t>ciudadanos</a:t>
            </a:r>
            <a:r>
              <a:rPr lang="en-US" sz="2000" b="1" dirty="0">
                <a:latin typeface="+mj-lt"/>
                <a:sym typeface="Yantramanav-Light"/>
                <a:rtl val="0"/>
              </a:rPr>
              <a:t> </a:t>
            </a:r>
            <a:r>
              <a:rPr lang="en-US" sz="2000" b="1" dirty="0" err="1">
                <a:latin typeface="+mj-lt"/>
                <a:sym typeface="Yantramanav-Light"/>
                <a:rtl val="0"/>
              </a:rPr>
              <a:t>particulares</a:t>
            </a:r>
            <a:r>
              <a:rPr lang="en-US" sz="2000" b="1" dirty="0">
                <a:latin typeface="+mj-lt"/>
                <a:sym typeface="Yantramanav-Light"/>
                <a:rtl val="0"/>
              </a:rPr>
              <a:t> que </a:t>
            </a:r>
            <a:r>
              <a:rPr lang="en-US" sz="2000" b="1" dirty="0" err="1">
                <a:latin typeface="+mj-lt"/>
                <a:sym typeface="Yantramanav-Light"/>
                <a:rtl val="0"/>
              </a:rPr>
              <a:t>denuncien</a:t>
            </a:r>
            <a:r>
              <a:rPr lang="en-US" sz="2000" b="1" dirty="0">
                <a:latin typeface="+mj-lt"/>
                <a:sym typeface="Yantramanav-Light"/>
                <a:rtl val="0"/>
              </a:rPr>
              <a:t> de Buena </a:t>
            </a:r>
            <a:r>
              <a:rPr lang="en-US" sz="2000" b="1" dirty="0" err="1">
                <a:latin typeface="+mj-lt"/>
                <a:sym typeface="Yantramanav-Light"/>
                <a:rtl val="0"/>
              </a:rPr>
              <a:t>fe</a:t>
            </a:r>
            <a:r>
              <a:rPr lang="en-US" sz="2000" b="1" dirty="0">
                <a:latin typeface="+mj-lt"/>
                <a:sym typeface="Yantramanav-Light"/>
                <a:rtl val="0"/>
              </a:rPr>
              <a:t> </a:t>
            </a:r>
            <a:r>
              <a:rPr lang="en-US" sz="2000" b="1" dirty="0" err="1">
                <a:latin typeface="+mj-lt"/>
                <a:sym typeface="Yantramanav-Light"/>
                <a:rtl val="0"/>
              </a:rPr>
              <a:t>actos</a:t>
            </a:r>
            <a:r>
              <a:rPr lang="en-US" sz="2000" b="1" dirty="0">
                <a:latin typeface="+mj-lt"/>
                <a:sym typeface="Yantramanav-Light"/>
                <a:rtl val="0"/>
              </a:rPr>
              <a:t> de </a:t>
            </a:r>
            <a:r>
              <a:rPr lang="en-US" sz="2000" b="1" dirty="0" err="1">
                <a:latin typeface="+mj-lt"/>
                <a:sym typeface="Yantramanav-Light"/>
                <a:rtl val="0"/>
              </a:rPr>
              <a:t>corrupción</a:t>
            </a:r>
            <a:r>
              <a:rPr lang="en-US" sz="2000" dirty="0">
                <a:latin typeface="+mj-lt"/>
                <a:sym typeface="Yantramanav-Light"/>
                <a:rtl val="0"/>
              </a:rPr>
              <a:t>.</a:t>
            </a:r>
          </a:p>
          <a:p>
            <a:pPr algn="just">
              <a:lnSpc>
                <a:spcPct val="90000"/>
              </a:lnSpc>
              <a:spcAft>
                <a:spcPts val="300"/>
              </a:spcAft>
            </a:pPr>
            <a:endParaRPr lang="en-US" sz="2000" dirty="0">
              <a:latin typeface="+mj-lt"/>
              <a:sym typeface="Yantramanav-Light"/>
              <a:rtl val="0"/>
            </a:endParaRPr>
          </a:p>
          <a:p>
            <a:pPr algn="just">
              <a:lnSpc>
                <a:spcPct val="90000"/>
              </a:lnSpc>
              <a:spcAft>
                <a:spcPts val="300"/>
              </a:spcAft>
            </a:pPr>
            <a:endParaRPr lang="en-US" sz="2000" dirty="0">
              <a:latin typeface="+mj-lt"/>
              <a:sym typeface="Yantramanav-Light"/>
              <a:rtl val="0"/>
            </a:endParaRPr>
          </a:p>
          <a:p>
            <a:pPr indent="-114300" algn="just">
              <a:lnSpc>
                <a:spcPct val="90000"/>
              </a:lnSpc>
              <a:spcAft>
                <a:spcPts val="300"/>
              </a:spcAft>
              <a:buFont typeface="Arial" panose="020B0604020202020204" pitchFamily="34" charset="0"/>
              <a:buChar char="•"/>
            </a:pPr>
            <a:r>
              <a:rPr lang="en-US" sz="2000" dirty="0">
                <a:latin typeface="+mj-lt"/>
                <a:sym typeface="Yantramanav-Light"/>
                <a:rtl val="0"/>
              </a:rPr>
              <a:t>El CNPP </a:t>
            </a:r>
            <a:r>
              <a:rPr lang="en-US" sz="2000" dirty="0" err="1">
                <a:latin typeface="+mj-lt"/>
                <a:sym typeface="Yantramanav-Light"/>
                <a:rtl val="0"/>
              </a:rPr>
              <a:t>en</a:t>
            </a:r>
            <a:r>
              <a:rPr lang="en-US" sz="2000" dirty="0">
                <a:latin typeface="+mj-lt"/>
                <a:sym typeface="Yantramanav-Light"/>
                <a:rtl val="0"/>
              </a:rPr>
              <a:t> </a:t>
            </a:r>
            <a:r>
              <a:rPr lang="en-US" sz="2000" dirty="0" err="1">
                <a:latin typeface="+mj-lt"/>
                <a:sym typeface="Yantramanav-Light"/>
                <a:rtl val="0"/>
              </a:rPr>
              <a:t>el</a:t>
            </a:r>
            <a:r>
              <a:rPr lang="en-US" sz="2000" dirty="0">
                <a:latin typeface="+mj-lt"/>
                <a:sym typeface="Yantramanav-Light"/>
                <a:rtl val="0"/>
              </a:rPr>
              <a:t> </a:t>
            </a:r>
            <a:r>
              <a:rPr lang="en-US" sz="2000" b="1" dirty="0" err="1">
                <a:latin typeface="+mj-lt"/>
                <a:sym typeface="Yantramanav-Light"/>
                <a:rtl val="0"/>
              </a:rPr>
              <a:t>artículo</a:t>
            </a:r>
            <a:r>
              <a:rPr lang="en-US" sz="2000" b="1" dirty="0">
                <a:latin typeface="+mj-lt"/>
                <a:sym typeface="Yantramanav-Light"/>
                <a:rtl val="0"/>
              </a:rPr>
              <a:t> 221, </a:t>
            </a:r>
            <a:r>
              <a:rPr lang="en-US" sz="2000" b="1" dirty="0" err="1">
                <a:latin typeface="+mj-lt"/>
                <a:sym typeface="Yantramanav-Light"/>
                <a:rtl val="0"/>
              </a:rPr>
              <a:t>nos</a:t>
            </a:r>
            <a:r>
              <a:rPr lang="en-US" sz="2000" b="1" dirty="0">
                <a:latin typeface="+mj-lt"/>
                <a:sym typeface="Yantramanav-Light"/>
                <a:rtl val="0"/>
              </a:rPr>
              <a:t> dice que la </a:t>
            </a:r>
            <a:r>
              <a:rPr lang="en-US" sz="2000" b="1" dirty="0" err="1">
                <a:latin typeface="+mj-lt"/>
                <a:sym typeface="Yantramanav-Light"/>
                <a:rtl val="0"/>
              </a:rPr>
              <a:t>investigación</a:t>
            </a:r>
            <a:r>
              <a:rPr lang="en-US" sz="2000" b="1" dirty="0">
                <a:latin typeface="+mj-lt"/>
                <a:sym typeface="Yantramanav-Light"/>
                <a:rtl val="0"/>
              </a:rPr>
              <a:t> de los </a:t>
            </a:r>
            <a:r>
              <a:rPr lang="en-US" sz="2000" b="1" dirty="0" err="1">
                <a:latin typeface="+mj-lt"/>
                <a:sym typeface="Yantramanav-Light"/>
                <a:rtl val="0"/>
              </a:rPr>
              <a:t>hechos</a:t>
            </a:r>
            <a:r>
              <a:rPr lang="en-US" sz="2000" b="1" dirty="0">
                <a:latin typeface="+mj-lt"/>
                <a:sym typeface="Yantramanav-Light"/>
                <a:rtl val="0"/>
              </a:rPr>
              <a:t> </a:t>
            </a:r>
            <a:r>
              <a:rPr lang="en-US" sz="2000" b="1" dirty="0" err="1">
                <a:latin typeface="+mj-lt"/>
                <a:sym typeface="Yantramanav-Light"/>
                <a:rtl val="0"/>
              </a:rPr>
              <a:t>podrá</a:t>
            </a:r>
            <a:r>
              <a:rPr lang="en-US" sz="2000" b="1" dirty="0">
                <a:latin typeface="+mj-lt"/>
                <a:sym typeface="Yantramanav-Light"/>
                <a:rtl val="0"/>
              </a:rPr>
              <a:t> </a:t>
            </a:r>
            <a:r>
              <a:rPr lang="en-US" sz="2000" b="1" dirty="0" err="1">
                <a:latin typeface="+mj-lt"/>
                <a:sym typeface="Yantramanav-Light"/>
                <a:rtl val="0"/>
              </a:rPr>
              <a:t>iniciarse</a:t>
            </a:r>
            <a:r>
              <a:rPr lang="en-US" sz="2000" b="1" dirty="0">
                <a:latin typeface="+mj-lt"/>
                <a:sym typeface="Yantramanav-Light"/>
                <a:rtl val="0"/>
              </a:rPr>
              <a:t> </a:t>
            </a:r>
            <a:r>
              <a:rPr lang="en-US" sz="2000" dirty="0">
                <a:latin typeface="+mj-lt"/>
                <a:sym typeface="Yantramanav-Light"/>
                <a:rtl val="0"/>
              </a:rPr>
              <a:t>por </a:t>
            </a:r>
            <a:r>
              <a:rPr lang="en-US" sz="2000" dirty="0" err="1">
                <a:latin typeface="+mj-lt"/>
                <a:sym typeface="Yantramanav-Light"/>
                <a:rtl val="0"/>
              </a:rPr>
              <a:t>denuncia</a:t>
            </a:r>
            <a:r>
              <a:rPr lang="en-US" sz="2000" dirty="0">
                <a:latin typeface="+mj-lt"/>
                <a:sym typeface="Yantramanav-Light"/>
                <a:rtl val="0"/>
              </a:rPr>
              <a:t> o </a:t>
            </a:r>
            <a:r>
              <a:rPr lang="en-US" sz="2000" dirty="0" err="1">
                <a:latin typeface="+mj-lt"/>
                <a:sym typeface="Yantramanav-Light"/>
                <a:rtl val="0"/>
              </a:rPr>
              <a:t>querellas</a:t>
            </a:r>
            <a:r>
              <a:rPr lang="en-US" sz="2000" dirty="0">
                <a:latin typeface="+mj-lt"/>
                <a:sym typeface="Yantramanav-Light"/>
                <a:rtl val="0"/>
              </a:rPr>
              <a:t> y que </a:t>
            </a:r>
            <a:r>
              <a:rPr lang="en-US" sz="2000" dirty="0" err="1">
                <a:latin typeface="+mj-lt"/>
                <a:sym typeface="Yantramanav-Light"/>
                <a:rtl val="0"/>
              </a:rPr>
              <a:t>el</a:t>
            </a:r>
            <a:r>
              <a:rPr lang="en-US" sz="2000" dirty="0">
                <a:latin typeface="+mj-lt"/>
                <a:sym typeface="Yantramanav-Light"/>
                <a:rtl val="0"/>
              </a:rPr>
              <a:t> MP y la </a:t>
            </a:r>
            <a:r>
              <a:rPr lang="en-US" sz="2000" dirty="0" err="1">
                <a:latin typeface="+mj-lt"/>
                <a:sym typeface="Yantramanav-Light"/>
                <a:rtl val="0"/>
              </a:rPr>
              <a:t>policía</a:t>
            </a:r>
            <a:r>
              <a:rPr lang="en-US" sz="2000" dirty="0">
                <a:latin typeface="+mj-lt"/>
                <a:sym typeface="Yantramanav-Light"/>
                <a:rtl val="0"/>
              </a:rPr>
              <a:t> </a:t>
            </a:r>
            <a:r>
              <a:rPr lang="en-US" sz="2000" dirty="0" err="1">
                <a:latin typeface="+mj-lt"/>
                <a:sym typeface="Yantramanav-Light"/>
                <a:rtl val="0"/>
              </a:rPr>
              <a:t>están</a:t>
            </a:r>
            <a:r>
              <a:rPr lang="en-US" sz="2000" dirty="0">
                <a:latin typeface="+mj-lt"/>
                <a:sym typeface="Yantramanav-Light"/>
                <a:rtl val="0"/>
              </a:rPr>
              <a:t> </a:t>
            </a:r>
            <a:r>
              <a:rPr lang="en-US" sz="2000" dirty="0" err="1">
                <a:latin typeface="+mj-lt"/>
                <a:sym typeface="Yantramanav-Light"/>
                <a:rtl val="0"/>
              </a:rPr>
              <a:t>obligados</a:t>
            </a:r>
            <a:r>
              <a:rPr lang="en-US" sz="2000" dirty="0">
                <a:latin typeface="+mj-lt"/>
                <a:sym typeface="Yantramanav-Light"/>
                <a:rtl val="0"/>
              </a:rPr>
              <a:t> a </a:t>
            </a:r>
            <a:r>
              <a:rPr lang="en-US" sz="2000" dirty="0" err="1">
                <a:latin typeface="+mj-lt"/>
                <a:sym typeface="Yantramanav-Light"/>
                <a:rtl val="0"/>
              </a:rPr>
              <a:t>proceder</a:t>
            </a:r>
            <a:r>
              <a:rPr lang="en-US" sz="2000" dirty="0">
                <a:latin typeface="+mj-lt"/>
                <a:sym typeface="Yantramanav-Light"/>
                <a:rtl val="0"/>
              </a:rPr>
              <a:t> sin </a:t>
            </a:r>
            <a:r>
              <a:rPr lang="en-US" sz="2000" dirty="0" err="1">
                <a:latin typeface="+mj-lt"/>
                <a:sym typeface="Yantramanav-Light"/>
                <a:rtl val="0"/>
              </a:rPr>
              <a:t>mayores</a:t>
            </a:r>
            <a:r>
              <a:rPr lang="en-US" sz="2000" dirty="0">
                <a:latin typeface="+mj-lt"/>
                <a:sym typeface="Yantramanav-Light"/>
                <a:rtl val="0"/>
              </a:rPr>
              <a:t> </a:t>
            </a:r>
            <a:r>
              <a:rPr lang="en-US" sz="2000" dirty="0" err="1">
                <a:latin typeface="+mj-lt"/>
                <a:sym typeface="Yantramanav-Light"/>
                <a:rtl val="0"/>
              </a:rPr>
              <a:t>requisitos</a:t>
            </a:r>
            <a:r>
              <a:rPr lang="en-US" sz="2000" dirty="0">
                <a:latin typeface="+mj-lt"/>
                <a:sym typeface="Yantramanav-Light"/>
                <a:rtl val="0"/>
              </a:rPr>
              <a:t> a la </a:t>
            </a:r>
            <a:r>
              <a:rPr lang="en-US" sz="2000" dirty="0" err="1">
                <a:latin typeface="+mj-lt"/>
                <a:sym typeface="Yantramanav-Light"/>
                <a:rtl val="0"/>
              </a:rPr>
              <a:t>investigación</a:t>
            </a:r>
            <a:r>
              <a:rPr lang="en-US" sz="2000" dirty="0">
                <a:latin typeface="+mj-lt"/>
                <a:sym typeface="Yantramanav-Light"/>
                <a:rtl val="0"/>
              </a:rPr>
              <a:t> de los </a:t>
            </a:r>
            <a:r>
              <a:rPr lang="en-US" sz="2000" dirty="0" err="1">
                <a:latin typeface="+mj-lt"/>
                <a:sym typeface="Yantramanav-Light"/>
                <a:rtl val="0"/>
              </a:rPr>
              <a:t>hechos</a:t>
            </a:r>
            <a:r>
              <a:rPr lang="en-US" sz="2000" dirty="0">
                <a:latin typeface="+mj-lt"/>
                <a:sym typeface="Yantramanav-Light"/>
                <a:rtl val="0"/>
              </a:rPr>
              <a:t>; y </a:t>
            </a:r>
            <a:r>
              <a:rPr lang="en-US" sz="2000" b="1" dirty="0">
                <a:latin typeface="+mj-lt"/>
                <a:sym typeface="Yantramanav-Light"/>
                <a:rtl val="0"/>
              </a:rPr>
              <a:t>que </a:t>
            </a:r>
            <a:r>
              <a:rPr lang="en-US" sz="2000" b="1" dirty="0" err="1">
                <a:latin typeface="+mj-lt"/>
                <a:sym typeface="Yantramanav-Light"/>
                <a:rtl val="0"/>
              </a:rPr>
              <a:t>tratandose</a:t>
            </a:r>
            <a:r>
              <a:rPr lang="en-US" sz="2000" b="1" dirty="0">
                <a:latin typeface="+mj-lt"/>
                <a:sym typeface="Yantramanav-Light"/>
                <a:rtl val="0"/>
              </a:rPr>
              <a:t> de </a:t>
            </a:r>
            <a:r>
              <a:rPr lang="en-US" sz="2000" b="1" dirty="0" err="1">
                <a:latin typeface="+mj-lt"/>
                <a:sym typeface="Yantramanav-Light"/>
                <a:rtl val="0"/>
              </a:rPr>
              <a:t>informaciones</a:t>
            </a:r>
            <a:r>
              <a:rPr lang="en-US" sz="2000" b="1" dirty="0">
                <a:latin typeface="+mj-lt"/>
                <a:sym typeface="Yantramanav-Light"/>
                <a:rtl val="0"/>
              </a:rPr>
              <a:t> </a:t>
            </a:r>
            <a:r>
              <a:rPr lang="en-US" sz="2000" b="1" dirty="0" err="1">
                <a:latin typeface="+mj-lt"/>
                <a:sym typeface="Yantramanav-Light"/>
                <a:rtl val="0"/>
              </a:rPr>
              <a:t>anonimas</a:t>
            </a:r>
            <a:r>
              <a:rPr lang="en-US" sz="2000" b="1" dirty="0">
                <a:latin typeface="+mj-lt"/>
                <a:sym typeface="Yantramanav-Light"/>
                <a:rtl val="0"/>
              </a:rPr>
              <a:t>, la </a:t>
            </a:r>
            <a:r>
              <a:rPr lang="en-US" sz="2000" b="1" dirty="0" err="1">
                <a:latin typeface="+mj-lt"/>
                <a:sym typeface="Yantramanav-Light"/>
                <a:rtl val="0"/>
              </a:rPr>
              <a:t>policía</a:t>
            </a:r>
            <a:r>
              <a:rPr lang="en-US" sz="2000" b="1" dirty="0">
                <a:latin typeface="+mj-lt"/>
                <a:sym typeface="Yantramanav-Light"/>
                <a:rtl val="0"/>
              </a:rPr>
              <a:t> bajo la </a:t>
            </a:r>
            <a:r>
              <a:rPr lang="en-US" sz="2000" b="1" dirty="0" err="1">
                <a:latin typeface="+mj-lt"/>
                <a:sym typeface="Yantramanav-Light"/>
                <a:rtl val="0"/>
              </a:rPr>
              <a:t>coordinación</a:t>
            </a:r>
            <a:r>
              <a:rPr lang="en-US" sz="2000" b="1" dirty="0">
                <a:latin typeface="+mj-lt"/>
                <a:sym typeface="Yantramanav-Light"/>
                <a:rtl val="0"/>
              </a:rPr>
              <a:t> del MP </a:t>
            </a:r>
            <a:r>
              <a:rPr lang="en-US" sz="2000" b="1" dirty="0" err="1">
                <a:latin typeface="+mj-lt"/>
                <a:sym typeface="Yantramanav-Light"/>
                <a:rtl val="0"/>
              </a:rPr>
              <a:t>constatará</a:t>
            </a:r>
            <a:r>
              <a:rPr lang="en-US" sz="2000" b="1" dirty="0">
                <a:latin typeface="+mj-lt"/>
                <a:sym typeface="Yantramanav-Light"/>
                <a:rtl val="0"/>
              </a:rPr>
              <a:t> la </a:t>
            </a:r>
            <a:r>
              <a:rPr lang="en-US" sz="2000" b="1" dirty="0" err="1">
                <a:latin typeface="+mj-lt"/>
                <a:sym typeface="Yantramanav-Light"/>
                <a:rtl val="0"/>
              </a:rPr>
              <a:t>veracidad</a:t>
            </a:r>
            <a:r>
              <a:rPr lang="en-US" sz="2000" b="1" dirty="0">
                <a:latin typeface="+mj-lt"/>
                <a:sym typeface="Yantramanav-Light"/>
                <a:rtl val="0"/>
              </a:rPr>
              <a:t> de los </a:t>
            </a:r>
            <a:r>
              <a:rPr lang="en-US" sz="2000" b="1" dirty="0" err="1">
                <a:latin typeface="+mj-lt"/>
                <a:sym typeface="Yantramanav-Light"/>
                <a:rtl val="0"/>
              </a:rPr>
              <a:t>datos</a:t>
            </a:r>
            <a:r>
              <a:rPr lang="en-US" sz="2000" b="1" dirty="0">
                <a:latin typeface="+mj-lt"/>
                <a:sym typeface="Yantramanav-Light"/>
                <a:rtl val="0"/>
              </a:rPr>
              <a:t> para </a:t>
            </a:r>
            <a:r>
              <a:rPr lang="en-US" sz="2000" b="1" dirty="0" err="1">
                <a:latin typeface="+mj-lt"/>
                <a:sym typeface="Yantramanav-Light"/>
                <a:rtl val="0"/>
              </a:rPr>
              <a:t>iniciar</a:t>
            </a:r>
            <a:r>
              <a:rPr lang="en-US" sz="2000" b="1" dirty="0">
                <a:latin typeface="+mj-lt"/>
                <a:sym typeface="Yantramanav-Light"/>
                <a:rtl val="0"/>
              </a:rPr>
              <a:t> la </a:t>
            </a:r>
            <a:r>
              <a:rPr lang="en-US" sz="2000" b="1" dirty="0" err="1">
                <a:latin typeface="+mj-lt"/>
                <a:sym typeface="Yantramanav-Light"/>
                <a:rtl val="0"/>
              </a:rPr>
              <a:t>investigación</a:t>
            </a:r>
            <a:r>
              <a:rPr lang="en-US" sz="2000" b="1" dirty="0">
                <a:latin typeface="+mj-lt"/>
                <a:sym typeface="Yantramanav-Light"/>
                <a:rtl val="0"/>
              </a:rPr>
              <a:t>. </a:t>
            </a:r>
          </a:p>
        </p:txBody>
      </p:sp>
      <p:sp>
        <p:nvSpPr>
          <p:cNvPr id="17" name="Freeform 16">
            <a:extLst>
              <a:ext uri="{FF2B5EF4-FFF2-40B4-BE49-F238E27FC236}">
                <a16:creationId xmlns:a16="http://schemas.microsoft.com/office/drawing/2014/main" id="{B2E48663-8BAE-0744-8408-63AE78349C28}"/>
              </a:ext>
            </a:extLst>
          </p:cNvPr>
          <p:cNvSpPr/>
          <p:nvPr/>
        </p:nvSpPr>
        <p:spPr>
          <a:xfrm>
            <a:off x="1629918" y="3218117"/>
            <a:ext cx="3463480" cy="3049587"/>
          </a:xfrm>
          <a:custGeom>
            <a:avLst/>
            <a:gdLst>
              <a:gd name="connsiteX0" fmla="*/ 0 w 3463480"/>
              <a:gd name="connsiteY0" fmla="*/ 0 h 3049587"/>
              <a:gd name="connsiteX1" fmla="*/ 3463481 w 3463480"/>
              <a:gd name="connsiteY1" fmla="*/ 0 h 3049587"/>
              <a:gd name="connsiteX2" fmla="*/ 3463481 w 3463480"/>
              <a:gd name="connsiteY2" fmla="*/ 3049588 h 3049587"/>
              <a:gd name="connsiteX3" fmla="*/ 0 w 3463480"/>
              <a:gd name="connsiteY3" fmla="*/ 3049588 h 3049587"/>
            </a:gdLst>
            <a:ahLst/>
            <a:cxnLst>
              <a:cxn ang="0">
                <a:pos x="connsiteX0" y="connsiteY0"/>
              </a:cxn>
              <a:cxn ang="0">
                <a:pos x="connsiteX1" y="connsiteY1"/>
              </a:cxn>
              <a:cxn ang="0">
                <a:pos x="connsiteX2" y="connsiteY2"/>
              </a:cxn>
              <a:cxn ang="0">
                <a:pos x="connsiteX3" y="connsiteY3"/>
              </a:cxn>
            </a:cxnLst>
            <a:rect l="l" t="t" r="r" b="b"/>
            <a:pathLst>
              <a:path w="3463480" h="3049587">
                <a:moveTo>
                  <a:pt x="0" y="0"/>
                </a:moveTo>
                <a:lnTo>
                  <a:pt x="3463481" y="0"/>
                </a:lnTo>
                <a:lnTo>
                  <a:pt x="3463481" y="3049588"/>
                </a:lnTo>
                <a:lnTo>
                  <a:pt x="0" y="3049588"/>
                </a:lnTo>
                <a:close/>
              </a:path>
            </a:pathLst>
          </a:custGeom>
          <a:noFill/>
          <a:ln w="6350" cap="flat">
            <a:noFill/>
            <a:prstDash val="solid"/>
            <a:miter/>
          </a:ln>
        </p:spPr>
        <p:txBody>
          <a:bodyPr rtlCol="0" anchor="ctr"/>
          <a:lstStyle/>
          <a:p>
            <a:endParaRPr lang="en-MX" sz="3000"/>
          </a:p>
        </p:txBody>
      </p:sp>
      <p:sp>
        <p:nvSpPr>
          <p:cNvPr id="13" name="Freeform 12">
            <a:extLst>
              <a:ext uri="{FF2B5EF4-FFF2-40B4-BE49-F238E27FC236}">
                <a16:creationId xmlns:a16="http://schemas.microsoft.com/office/drawing/2014/main" id="{2E46126E-FAC2-684D-8608-3714103C196E}"/>
              </a:ext>
            </a:extLst>
          </p:cNvPr>
          <p:cNvSpPr/>
          <p:nvPr/>
        </p:nvSpPr>
        <p:spPr>
          <a:xfrm>
            <a:off x="2456879" y="2248663"/>
            <a:ext cx="8532875" cy="3751135"/>
          </a:xfrm>
          <a:custGeom>
            <a:avLst/>
            <a:gdLst>
              <a:gd name="connsiteX0" fmla="*/ 0 w 8532875"/>
              <a:gd name="connsiteY0" fmla="*/ 0 h 3751135"/>
              <a:gd name="connsiteX1" fmla="*/ 8532876 w 8532875"/>
              <a:gd name="connsiteY1" fmla="*/ 0 h 3751135"/>
              <a:gd name="connsiteX2" fmla="*/ 8532876 w 8532875"/>
              <a:gd name="connsiteY2" fmla="*/ 3751136 h 3751135"/>
              <a:gd name="connsiteX3" fmla="*/ 0 w 8532875"/>
              <a:gd name="connsiteY3" fmla="*/ 3751136 h 3751135"/>
            </a:gdLst>
            <a:ahLst/>
            <a:cxnLst>
              <a:cxn ang="0">
                <a:pos x="connsiteX0" y="connsiteY0"/>
              </a:cxn>
              <a:cxn ang="0">
                <a:pos x="connsiteX1" y="connsiteY1"/>
              </a:cxn>
              <a:cxn ang="0">
                <a:pos x="connsiteX2" y="connsiteY2"/>
              </a:cxn>
              <a:cxn ang="0">
                <a:pos x="connsiteX3" y="connsiteY3"/>
              </a:cxn>
            </a:cxnLst>
            <a:rect l="l" t="t" r="r" b="b"/>
            <a:pathLst>
              <a:path w="8532875" h="3751135">
                <a:moveTo>
                  <a:pt x="0" y="0"/>
                </a:moveTo>
                <a:lnTo>
                  <a:pt x="8532876" y="0"/>
                </a:lnTo>
                <a:lnTo>
                  <a:pt x="8532876" y="3751136"/>
                </a:lnTo>
                <a:lnTo>
                  <a:pt x="0" y="3751136"/>
                </a:lnTo>
                <a:close/>
              </a:path>
            </a:pathLst>
          </a:custGeom>
          <a:noFill/>
          <a:ln w="6350" cap="flat">
            <a:noFill/>
            <a:prstDash val="solid"/>
            <a:miter/>
          </a:ln>
        </p:spPr>
        <p:txBody>
          <a:bodyPr rtlCol="0" anchor="ctr"/>
          <a:lstStyle/>
          <a:p>
            <a:endParaRPr lang="en-MX" sz="3000">
              <a:latin typeface="+mj-lt"/>
            </a:endParaRPr>
          </a:p>
        </p:txBody>
      </p:sp>
      <p:pic>
        <p:nvPicPr>
          <p:cNvPr id="4" name="Imagen 12" descr="Forma&#10;&#10;Descripción generada automáticamente">
            <a:extLst>
              <a:ext uri="{FF2B5EF4-FFF2-40B4-BE49-F238E27FC236}">
                <a16:creationId xmlns:a16="http://schemas.microsoft.com/office/drawing/2014/main" id="{BE535A5A-E1AE-4AC9-DFD3-C606C3107131}"/>
              </a:ext>
            </a:extLst>
          </p:cNvPr>
          <p:cNvPicPr/>
          <p:nvPr/>
        </p:nvPicPr>
        <p:blipFill>
          <a:blip r:embed="rId3">
            <a:extLst>
              <a:ext uri="{28A0092B-C50C-407E-A947-70E740481C1C}">
                <a14:useLocalDpi xmlns:a14="http://schemas.microsoft.com/office/drawing/2010/main" val="0"/>
              </a:ext>
            </a:extLst>
          </a:blip>
          <a:stretch>
            <a:fillRect/>
          </a:stretch>
        </p:blipFill>
        <p:spPr>
          <a:xfrm>
            <a:off x="3899646" y="602011"/>
            <a:ext cx="4608014" cy="1633352"/>
          </a:xfrm>
          <a:prstGeom prst="rect">
            <a:avLst/>
          </a:prstGeom>
        </p:spPr>
      </p:pic>
    </p:spTree>
    <p:extLst>
      <p:ext uri="{BB962C8B-B14F-4D97-AF65-F5344CB8AC3E}">
        <p14:creationId xmlns:p14="http://schemas.microsoft.com/office/powerpoint/2010/main" val="696726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E39DA08-3F65-DDE6-DF1A-5315CF041E8A}"/>
              </a:ext>
            </a:extLst>
          </p:cNvPr>
          <p:cNvSpPr txBox="1"/>
          <p:nvPr/>
        </p:nvSpPr>
        <p:spPr>
          <a:xfrm>
            <a:off x="5868786" y="1480078"/>
            <a:ext cx="5736208" cy="1169585"/>
          </a:xfrm>
          <a:prstGeom prst="rect">
            <a:avLst/>
          </a:prstGeom>
        </p:spPr>
        <p:txBody>
          <a:bodyPr vert="horz" lIns="45720" tIns="22860" rIns="45720" bIns="22860" rtlCol="0" anchor="b">
            <a:normAutofit/>
          </a:bodyPr>
          <a:lstStyle/>
          <a:p>
            <a:pPr algn="just">
              <a:lnSpc>
                <a:spcPct val="90000"/>
              </a:lnSpc>
              <a:spcBef>
                <a:spcPct val="0"/>
              </a:spcBef>
              <a:spcAft>
                <a:spcPts val="300"/>
              </a:spcAft>
            </a:pPr>
            <a:r>
              <a:rPr lang="en-US" sz="2200" dirty="0" err="1">
                <a:latin typeface="+mj-lt"/>
                <a:ea typeface="+mj-ea"/>
                <a:cs typeface="+mj-cs"/>
                <a:sym typeface="Yantramanav-Light"/>
              </a:rPr>
              <a:t>Blindar</a:t>
            </a:r>
            <a:r>
              <a:rPr lang="en-US" sz="2200" dirty="0">
                <a:latin typeface="+mj-lt"/>
                <a:ea typeface="+mj-ea"/>
                <a:cs typeface="+mj-cs"/>
                <a:sym typeface="Yantramanav-Light"/>
              </a:rPr>
              <a:t> </a:t>
            </a:r>
            <a:r>
              <a:rPr lang="en-US" sz="2200" dirty="0" err="1">
                <a:latin typeface="+mj-lt"/>
                <a:ea typeface="+mj-ea"/>
                <a:cs typeface="+mj-cs"/>
                <a:sym typeface="Yantramanav-Light"/>
              </a:rPr>
              <a:t>los</a:t>
            </a:r>
            <a:r>
              <a:rPr lang="en-US" sz="2200" dirty="0">
                <a:latin typeface="+mj-lt"/>
                <a:ea typeface="+mj-ea"/>
                <a:cs typeface="+mj-cs"/>
                <a:sym typeface="Yantramanav-Light"/>
              </a:rPr>
              <a:t> derechos de </a:t>
            </a:r>
            <a:r>
              <a:rPr lang="en-US" sz="2200" dirty="0" err="1">
                <a:latin typeface="+mj-lt"/>
                <a:ea typeface="+mj-ea"/>
                <a:cs typeface="+mj-cs"/>
                <a:sym typeface="Yantramanav-Light"/>
              </a:rPr>
              <a:t>los</a:t>
            </a:r>
            <a:r>
              <a:rPr lang="en-US" sz="2200" dirty="0">
                <a:latin typeface="+mj-lt"/>
                <a:ea typeface="+mj-ea"/>
                <a:cs typeface="+mj-cs"/>
                <a:sym typeface="Yantramanav-Light"/>
              </a:rPr>
              <a:t> </a:t>
            </a:r>
            <a:r>
              <a:rPr lang="en-US" sz="2200" dirty="0" err="1">
                <a:latin typeface="+mj-lt"/>
                <a:ea typeface="+mj-ea"/>
                <a:cs typeface="+mj-cs"/>
                <a:sym typeface="Yantramanav-Light"/>
              </a:rPr>
              <a:t>denunciantes</a:t>
            </a:r>
            <a:r>
              <a:rPr lang="en-US" sz="2200" dirty="0">
                <a:latin typeface="+mj-lt"/>
                <a:ea typeface="+mj-ea"/>
                <a:cs typeface="+mj-cs"/>
                <a:sym typeface="Yantramanav-Light"/>
              </a:rPr>
              <a:t> </a:t>
            </a:r>
            <a:r>
              <a:rPr lang="en-US" sz="2200" dirty="0" err="1">
                <a:latin typeface="+mj-lt"/>
                <a:ea typeface="+mj-ea"/>
                <a:cs typeface="+mj-cs"/>
                <a:sym typeface="Yantramanav-Light"/>
              </a:rPr>
              <a:t>frente</a:t>
            </a:r>
            <a:r>
              <a:rPr lang="en-US" sz="2200" dirty="0">
                <a:latin typeface="+mj-lt"/>
                <a:ea typeface="+mj-ea"/>
                <a:cs typeface="+mj-cs"/>
                <a:sym typeface="Yantramanav-Light"/>
              </a:rPr>
              <a:t> a las </a:t>
            </a:r>
            <a:r>
              <a:rPr lang="en-US" sz="2200" dirty="0" err="1">
                <a:latin typeface="+mj-lt"/>
                <a:ea typeface="+mj-ea"/>
                <a:cs typeface="+mj-cs"/>
                <a:sym typeface="Yantramanav-Light"/>
              </a:rPr>
              <a:t>órdenes</a:t>
            </a:r>
            <a:r>
              <a:rPr lang="en-US" sz="2200" dirty="0">
                <a:latin typeface="+mj-lt"/>
                <a:ea typeface="+mj-ea"/>
                <a:cs typeface="+mj-cs"/>
                <a:sym typeface="Yantramanav-Light"/>
              </a:rPr>
              <a:t> de </a:t>
            </a:r>
            <a:r>
              <a:rPr lang="en-US" sz="2200" dirty="0" err="1">
                <a:latin typeface="+mj-lt"/>
                <a:ea typeface="+mj-ea"/>
                <a:cs typeface="+mj-cs"/>
                <a:sym typeface="Yantramanav-Light"/>
              </a:rPr>
              <a:t>mordaza</a:t>
            </a:r>
            <a:r>
              <a:rPr lang="en-US" sz="2200" dirty="0">
                <a:latin typeface="+mj-lt"/>
                <a:ea typeface="+mj-ea"/>
                <a:cs typeface="+mj-cs"/>
                <a:sym typeface="Yantramanav-Light"/>
              </a:rPr>
              <a:t>. </a:t>
            </a:r>
          </a:p>
          <a:p>
            <a:pPr>
              <a:lnSpc>
                <a:spcPct val="90000"/>
              </a:lnSpc>
              <a:spcBef>
                <a:spcPct val="0"/>
              </a:spcBef>
              <a:spcAft>
                <a:spcPts val="300"/>
              </a:spcAft>
            </a:pPr>
            <a:endParaRPr lang="en-US" sz="2500" dirty="0">
              <a:latin typeface="+mj-lt"/>
              <a:ea typeface="+mj-ea"/>
              <a:cs typeface="+mj-cs"/>
            </a:endParaRPr>
          </a:p>
        </p:txBody>
      </p:sp>
      <p:pic>
        <p:nvPicPr>
          <p:cNvPr id="4" name="Imagen 3">
            <a:extLst>
              <a:ext uri="{FF2B5EF4-FFF2-40B4-BE49-F238E27FC236}">
                <a16:creationId xmlns:a16="http://schemas.microsoft.com/office/drawing/2014/main" id="{53819A3C-93CE-813F-7239-E5B793A91BFE}"/>
              </a:ext>
            </a:extLst>
          </p:cNvPr>
          <p:cNvPicPr>
            <a:picLocks noChangeAspect="1"/>
          </p:cNvPicPr>
          <p:nvPr/>
        </p:nvPicPr>
        <p:blipFill>
          <a:blip r:embed="rId2"/>
          <a:stretch>
            <a:fillRect/>
          </a:stretch>
        </p:blipFill>
        <p:spPr>
          <a:xfrm>
            <a:off x="1263485" y="774285"/>
            <a:ext cx="3690953" cy="2581173"/>
          </a:xfrm>
          <a:prstGeom prst="rect">
            <a:avLst/>
          </a:prstGeom>
        </p:spPr>
      </p:pic>
      <p:sp>
        <p:nvSpPr>
          <p:cNvPr id="14" name="TextBox 13">
            <a:extLst>
              <a:ext uri="{FF2B5EF4-FFF2-40B4-BE49-F238E27FC236}">
                <a16:creationId xmlns:a16="http://schemas.microsoft.com/office/drawing/2014/main" id="{7C2A5D70-BC60-CE4E-AE8F-65E06EB99B0F}"/>
              </a:ext>
            </a:extLst>
          </p:cNvPr>
          <p:cNvSpPr txBox="1"/>
          <p:nvPr/>
        </p:nvSpPr>
        <p:spPr>
          <a:xfrm>
            <a:off x="5868786" y="2508105"/>
            <a:ext cx="5736208" cy="3632493"/>
          </a:xfrm>
          <a:prstGeom prst="rect">
            <a:avLst/>
          </a:prstGeom>
        </p:spPr>
        <p:txBody>
          <a:bodyPr vert="horz" lIns="45720" tIns="22860" rIns="45720" bIns="22860" rtlCol="0" anchor="ctr">
            <a:normAutofit fontScale="92500" lnSpcReduction="20000"/>
          </a:bodyPr>
          <a:lstStyle/>
          <a:p>
            <a:pPr indent="-114300">
              <a:lnSpc>
                <a:spcPct val="90000"/>
              </a:lnSpc>
              <a:spcAft>
                <a:spcPts val="300"/>
              </a:spcAft>
              <a:buFont typeface="Arial" panose="020B0604020202020204" pitchFamily="34" charset="0"/>
              <a:buChar char="•"/>
            </a:pPr>
            <a:endParaRPr lang="en-US" sz="2350" dirty="0">
              <a:latin typeface="+mj-lt"/>
              <a:sym typeface="Yantramanav-Light"/>
              <a:rtl val="0"/>
            </a:endParaRPr>
          </a:p>
          <a:p>
            <a:pPr indent="-114300" algn="just">
              <a:lnSpc>
                <a:spcPct val="90000"/>
              </a:lnSpc>
              <a:spcAft>
                <a:spcPts val="300"/>
              </a:spcAft>
              <a:buFont typeface="Arial" panose="020B0604020202020204" pitchFamily="34" charset="0"/>
              <a:buChar char="•"/>
            </a:pPr>
            <a:r>
              <a:rPr lang="en-US" sz="2350" dirty="0">
                <a:latin typeface="+mj-lt"/>
                <a:sym typeface="Yantramanav-Light"/>
                <a:rtl val="0"/>
              </a:rPr>
              <a:t> Toda ley o </a:t>
            </a:r>
            <a:r>
              <a:rPr lang="en-US" sz="2350" dirty="0" err="1">
                <a:latin typeface="+mj-lt"/>
                <a:sym typeface="Yantramanav-Light"/>
                <a:rtl val="0"/>
              </a:rPr>
              <a:t>política</a:t>
            </a:r>
            <a:r>
              <a:rPr lang="en-US" sz="2350" dirty="0">
                <a:latin typeface="+mj-lt"/>
                <a:sym typeface="Yantramanav-Light"/>
                <a:rtl val="0"/>
              </a:rPr>
              <a:t> de </a:t>
            </a:r>
            <a:r>
              <a:rPr lang="en-US" sz="2350" dirty="0" err="1">
                <a:latin typeface="+mj-lt"/>
                <a:sym typeface="Yantramanav-Light"/>
                <a:rtl val="0"/>
              </a:rPr>
              <a:t>protección</a:t>
            </a:r>
            <a:r>
              <a:rPr lang="en-US" sz="2350" dirty="0">
                <a:latin typeface="+mj-lt"/>
                <a:sym typeface="Yantramanav-Light"/>
                <a:rtl val="0"/>
              </a:rPr>
              <a:t> de </a:t>
            </a:r>
            <a:r>
              <a:rPr lang="en-US" sz="2350" dirty="0" err="1">
                <a:latin typeface="+mj-lt"/>
                <a:sym typeface="Yantramanav-Light"/>
                <a:rtl val="0"/>
              </a:rPr>
              <a:t>los</a:t>
            </a:r>
            <a:r>
              <a:rPr lang="en-US" sz="2350" dirty="0">
                <a:latin typeface="+mj-lt"/>
                <a:sym typeface="Yantramanav-Light"/>
                <a:rtl val="0"/>
              </a:rPr>
              <a:t> </a:t>
            </a:r>
            <a:r>
              <a:rPr lang="en-US" sz="2350" dirty="0" err="1">
                <a:latin typeface="+mj-lt"/>
                <a:sym typeface="Yantramanav-Light"/>
                <a:rtl val="0"/>
              </a:rPr>
              <a:t>denunciantes</a:t>
            </a:r>
            <a:r>
              <a:rPr lang="en-US" sz="2350" dirty="0">
                <a:latin typeface="+mj-lt"/>
                <a:sym typeface="Yantramanav-Light"/>
                <a:rtl val="0"/>
              </a:rPr>
              <a:t> </a:t>
            </a:r>
            <a:r>
              <a:rPr lang="en-US" sz="2350" dirty="0" err="1">
                <a:latin typeface="+mj-lt"/>
                <a:sym typeface="Yantramanav-Light"/>
                <a:rtl val="0"/>
              </a:rPr>
              <a:t>debe</a:t>
            </a:r>
            <a:r>
              <a:rPr lang="en-US" sz="2350" dirty="0">
                <a:latin typeface="+mj-lt"/>
                <a:sym typeface="Yantramanav-Light"/>
                <a:rtl val="0"/>
              </a:rPr>
              <a:t> </a:t>
            </a:r>
            <a:r>
              <a:rPr lang="en-US" sz="2350" dirty="0" err="1">
                <a:latin typeface="+mj-lt"/>
                <a:sym typeface="Yantramanav-Light"/>
                <a:rtl val="0"/>
              </a:rPr>
              <a:t>prohibir</a:t>
            </a:r>
            <a:r>
              <a:rPr lang="en-US" sz="2350" dirty="0">
                <a:latin typeface="+mj-lt"/>
                <a:sym typeface="Yantramanav-Light"/>
                <a:rtl val="0"/>
              </a:rPr>
              <a:t> las "</a:t>
            </a:r>
            <a:r>
              <a:rPr lang="en-US" sz="2350" dirty="0" err="1">
                <a:latin typeface="+mj-lt"/>
                <a:sym typeface="Yantramanav-Light"/>
                <a:rtl val="0"/>
              </a:rPr>
              <a:t>órdenes</a:t>
            </a:r>
            <a:r>
              <a:rPr lang="en-US" sz="2350" dirty="0">
                <a:latin typeface="+mj-lt"/>
                <a:sym typeface="Yantramanav-Light"/>
                <a:rtl val="0"/>
              </a:rPr>
              <a:t> de </a:t>
            </a:r>
            <a:r>
              <a:rPr lang="en-US" sz="2350" dirty="0" err="1">
                <a:latin typeface="+mj-lt"/>
                <a:sym typeface="Yantramanav-Light"/>
                <a:rtl val="0"/>
              </a:rPr>
              <a:t>mordaza</a:t>
            </a:r>
            <a:r>
              <a:rPr lang="en-US" sz="2350" dirty="0">
                <a:latin typeface="+mj-lt"/>
                <a:sym typeface="Yantramanav-Light"/>
                <a:rtl val="0"/>
              </a:rPr>
              <a:t>" </a:t>
            </a:r>
            <a:r>
              <a:rPr lang="en-US" sz="2350" dirty="0" err="1">
                <a:latin typeface="+mj-lt"/>
                <a:sym typeface="Yantramanav-Light"/>
                <a:rtl val="0"/>
              </a:rPr>
              <a:t>derivadas</a:t>
            </a:r>
            <a:r>
              <a:rPr lang="en-US" sz="2350" dirty="0">
                <a:latin typeface="+mj-lt"/>
                <a:sym typeface="Yantramanav-Light"/>
                <a:rtl val="0"/>
              </a:rPr>
              <a:t> de </a:t>
            </a:r>
            <a:r>
              <a:rPr lang="en-US" sz="2350" dirty="0" err="1">
                <a:latin typeface="+mj-lt"/>
                <a:sym typeface="Yantramanav-Light"/>
                <a:rtl val="0"/>
              </a:rPr>
              <a:t>normas</a:t>
            </a:r>
            <a:r>
              <a:rPr lang="en-US" sz="2350" dirty="0">
                <a:latin typeface="+mj-lt"/>
                <a:sym typeface="Yantramanav-Light"/>
                <a:rtl val="0"/>
              </a:rPr>
              <a:t>, </a:t>
            </a:r>
            <a:r>
              <a:rPr lang="en-US" sz="2350" dirty="0" err="1">
                <a:latin typeface="+mj-lt"/>
                <a:sym typeface="Yantramanav-Light"/>
                <a:rtl val="0"/>
              </a:rPr>
              <a:t>políticas</a:t>
            </a:r>
            <a:r>
              <a:rPr lang="en-US" sz="2350" dirty="0">
                <a:latin typeface="+mj-lt"/>
                <a:sym typeface="Yantramanav-Light"/>
                <a:rtl val="0"/>
              </a:rPr>
              <a:t> o </a:t>
            </a:r>
            <a:r>
              <a:rPr lang="en-US" sz="2350" dirty="0" err="1">
                <a:latin typeface="+mj-lt"/>
                <a:sym typeface="Yantramanav-Light"/>
                <a:rtl val="0"/>
              </a:rPr>
              <a:t>políticas</a:t>
            </a:r>
            <a:r>
              <a:rPr lang="en-US" sz="2350" dirty="0">
                <a:latin typeface="+mj-lt"/>
                <a:sym typeface="Yantramanav-Light"/>
                <a:rtl val="0"/>
              </a:rPr>
              <a:t> o </a:t>
            </a:r>
            <a:r>
              <a:rPr lang="en-US" sz="2350" dirty="0" err="1">
                <a:latin typeface="+mj-lt"/>
                <a:sym typeface="Yantramanav-Light"/>
                <a:rtl val="0"/>
              </a:rPr>
              <a:t>acuerdos</a:t>
            </a:r>
            <a:r>
              <a:rPr lang="en-US" sz="2350" dirty="0">
                <a:latin typeface="+mj-lt"/>
                <a:sym typeface="Yantramanav-Light"/>
                <a:rtl val="0"/>
              </a:rPr>
              <a:t> de </a:t>
            </a:r>
            <a:r>
              <a:rPr lang="en-US" sz="2350" dirty="0" err="1">
                <a:latin typeface="+mj-lt"/>
                <a:sym typeface="Yantramanav-Light"/>
                <a:rtl val="0"/>
              </a:rPr>
              <a:t>confidencialidad</a:t>
            </a:r>
            <a:r>
              <a:rPr lang="en-US" sz="2350" dirty="0">
                <a:latin typeface="+mj-lt"/>
                <a:sym typeface="Yantramanav-Light"/>
                <a:rtl val="0"/>
              </a:rPr>
              <a:t> que, de </a:t>
            </a:r>
            <a:r>
              <a:rPr lang="en-US" sz="2350" dirty="0" err="1">
                <a:latin typeface="+mj-lt"/>
                <a:sym typeface="Yantramanav-Light"/>
                <a:rtl val="0"/>
              </a:rPr>
              <a:t>otro</a:t>
            </a:r>
            <a:r>
              <a:rPr lang="en-US" sz="2350" dirty="0">
                <a:latin typeface="+mj-lt"/>
                <a:sym typeface="Yantramanav-Light"/>
                <a:rtl val="0"/>
              </a:rPr>
              <a:t> modo, </a:t>
            </a:r>
            <a:r>
              <a:rPr lang="en-US" sz="2350" dirty="0" err="1">
                <a:latin typeface="+mj-lt"/>
                <a:sym typeface="Yantramanav-Light"/>
                <a:rtl val="0"/>
              </a:rPr>
              <a:t>invalidarían</a:t>
            </a:r>
            <a:r>
              <a:rPr lang="en-US" sz="2350" dirty="0">
                <a:latin typeface="+mj-lt"/>
                <a:sym typeface="Yantramanav-Light"/>
                <a:rtl val="0"/>
              </a:rPr>
              <a:t> </a:t>
            </a:r>
            <a:r>
              <a:rPr lang="en-US" sz="2350" dirty="0" err="1">
                <a:latin typeface="+mj-lt"/>
                <a:sym typeface="Yantramanav-Light"/>
                <a:rtl val="0"/>
              </a:rPr>
              <a:t>los</a:t>
            </a:r>
            <a:r>
              <a:rPr lang="en-US" sz="2350" dirty="0">
                <a:latin typeface="+mj-lt"/>
                <a:sym typeface="Yantramanav-Light"/>
                <a:rtl val="0"/>
              </a:rPr>
              <a:t> derechos de la ley de a la </a:t>
            </a:r>
            <a:r>
              <a:rPr lang="en-US" sz="2350" dirty="0" err="1">
                <a:latin typeface="+mj-lt"/>
                <a:sym typeface="Yantramanav-Light"/>
                <a:rtl val="0"/>
              </a:rPr>
              <a:t>libertad</a:t>
            </a:r>
            <a:r>
              <a:rPr lang="en-US" sz="2350" dirty="0">
                <a:latin typeface="+mj-lt"/>
                <a:sym typeface="Yantramanav-Light"/>
                <a:rtl val="0"/>
              </a:rPr>
              <a:t> de </a:t>
            </a:r>
            <a:r>
              <a:rPr lang="en-US" sz="2350" dirty="0" err="1">
                <a:latin typeface="+mj-lt"/>
                <a:sym typeface="Yantramanav-Light"/>
                <a:rtl val="0"/>
              </a:rPr>
              <a:t>expresión</a:t>
            </a:r>
            <a:r>
              <a:rPr lang="en-US" sz="2350" dirty="0">
                <a:latin typeface="+mj-lt"/>
                <a:sym typeface="Yantramanav-Light"/>
                <a:rtl val="0"/>
              </a:rPr>
              <a:t>.</a:t>
            </a:r>
          </a:p>
          <a:p>
            <a:pPr indent="-114300" algn="just">
              <a:lnSpc>
                <a:spcPct val="90000"/>
              </a:lnSpc>
              <a:spcAft>
                <a:spcPts val="300"/>
              </a:spcAft>
              <a:buFont typeface="Arial" panose="020B0604020202020204" pitchFamily="34" charset="0"/>
              <a:buChar char="•"/>
            </a:pPr>
            <a:endParaRPr lang="en-US" sz="2350" dirty="0">
              <a:latin typeface="+mj-lt"/>
              <a:sym typeface="Yantramanav-Light"/>
              <a:rtl val="0"/>
            </a:endParaRPr>
          </a:p>
          <a:p>
            <a:pPr indent="-114300" algn="just">
              <a:lnSpc>
                <a:spcPct val="90000"/>
              </a:lnSpc>
              <a:spcAft>
                <a:spcPts val="300"/>
              </a:spcAft>
              <a:buFont typeface="Arial" panose="020B0604020202020204" pitchFamily="34" charset="0"/>
              <a:buChar char="•"/>
            </a:pPr>
            <a:r>
              <a:rPr lang="en-US" sz="2350" dirty="0">
                <a:latin typeface="+mj-lt"/>
                <a:sym typeface="Yantramanav-Light"/>
                <a:rtl val="0"/>
              </a:rPr>
              <a:t> Este principio </a:t>
            </a:r>
            <a:r>
              <a:rPr lang="en-US" sz="2350" b="1" dirty="0" err="1">
                <a:latin typeface="+mj-lt"/>
                <a:sym typeface="Yantramanav-Light"/>
                <a:rtl val="0"/>
              </a:rPr>
              <a:t>también</a:t>
            </a:r>
            <a:r>
              <a:rPr lang="en-US" sz="2350" b="1" dirty="0">
                <a:latin typeface="+mj-lt"/>
                <a:sym typeface="Yantramanav-Light"/>
                <a:rtl val="0"/>
              </a:rPr>
              <a:t> </a:t>
            </a:r>
            <a:r>
              <a:rPr lang="en-US" sz="2350" b="1" dirty="0" err="1">
                <a:latin typeface="+mj-lt"/>
                <a:sym typeface="Yantramanav-Light"/>
                <a:rtl val="0"/>
              </a:rPr>
              <a:t>cubre</a:t>
            </a:r>
            <a:r>
              <a:rPr lang="en-US" sz="2350" b="1" dirty="0">
                <a:latin typeface="+mj-lt"/>
                <a:sym typeface="Yantramanav-Light"/>
                <a:rtl val="0"/>
              </a:rPr>
              <a:t> la </a:t>
            </a:r>
            <a:r>
              <a:rPr lang="en-US" sz="2350" b="1" dirty="0" err="1">
                <a:latin typeface="+mj-lt"/>
                <a:sym typeface="Yantramanav-Light"/>
                <a:rtl val="0"/>
              </a:rPr>
              <a:t>supremacía</a:t>
            </a:r>
            <a:r>
              <a:rPr lang="en-US" sz="2350" b="1" dirty="0">
                <a:latin typeface="+mj-lt"/>
                <a:sym typeface="Yantramanav-Light"/>
                <a:rtl val="0"/>
              </a:rPr>
              <a:t> de las </a:t>
            </a:r>
            <a:r>
              <a:rPr lang="en-US" sz="2350" b="1" dirty="0" err="1">
                <a:latin typeface="+mj-lt"/>
                <a:sym typeface="Yantramanav-Light"/>
                <a:rtl val="0"/>
              </a:rPr>
              <a:t>leyes</a:t>
            </a:r>
            <a:r>
              <a:rPr lang="en-US" sz="2350" b="1" dirty="0">
                <a:latin typeface="+mj-lt"/>
                <a:sym typeface="Yantramanav-Light"/>
                <a:rtl val="0"/>
              </a:rPr>
              <a:t> de </a:t>
            </a:r>
            <a:r>
              <a:rPr lang="en-US" sz="2350" b="1" dirty="0" err="1">
                <a:latin typeface="+mj-lt"/>
                <a:sym typeface="Yantramanav-Light"/>
                <a:rtl val="0"/>
              </a:rPr>
              <a:t>denuncia</a:t>
            </a:r>
            <a:r>
              <a:rPr lang="en-US" sz="2350" b="1" dirty="0">
                <a:latin typeface="+mj-lt"/>
                <a:sym typeface="Yantramanav-Light"/>
                <a:rtl val="0"/>
              </a:rPr>
              <a:t> de </a:t>
            </a:r>
            <a:r>
              <a:rPr lang="en-US" sz="2350" b="1" dirty="0" err="1">
                <a:latin typeface="+mj-lt"/>
                <a:sym typeface="Yantramanav-Light"/>
                <a:rtl val="0"/>
              </a:rPr>
              <a:t>irregularidades</a:t>
            </a:r>
            <a:r>
              <a:rPr lang="en-US" sz="2350" b="1" dirty="0">
                <a:latin typeface="+mj-lt"/>
                <a:sym typeface="Yantramanav-Light"/>
                <a:rtl val="0"/>
              </a:rPr>
              <a:t> </a:t>
            </a:r>
            <a:r>
              <a:rPr lang="en-US" sz="2350" b="1" dirty="0" err="1">
                <a:latin typeface="+mj-lt"/>
                <a:sym typeface="Yantramanav-Light"/>
                <a:rtl val="0"/>
              </a:rPr>
              <a:t>sobre</a:t>
            </a:r>
            <a:r>
              <a:rPr lang="en-US" sz="2350" b="1" dirty="0">
                <a:latin typeface="+mj-lt"/>
                <a:sym typeface="Yantramanav-Light"/>
                <a:rtl val="0"/>
              </a:rPr>
              <a:t> las </a:t>
            </a:r>
            <a:r>
              <a:rPr lang="en-US" sz="2350" b="1" dirty="0" err="1">
                <a:latin typeface="+mj-lt"/>
                <a:sym typeface="Yantramanav-Light"/>
                <a:rtl val="0"/>
              </a:rPr>
              <a:t>leyes</a:t>
            </a:r>
            <a:r>
              <a:rPr lang="en-US" sz="2350" b="1" dirty="0">
                <a:latin typeface="+mj-lt"/>
                <a:sym typeface="Yantramanav-Light"/>
                <a:rtl val="0"/>
              </a:rPr>
              <a:t> </a:t>
            </a:r>
            <a:r>
              <a:rPr lang="en-US" sz="2350" b="1" dirty="0" err="1">
                <a:latin typeface="+mj-lt"/>
                <a:sym typeface="Yantramanav-Light"/>
                <a:rtl val="0"/>
              </a:rPr>
              <a:t>contradictorias</a:t>
            </a:r>
            <a:r>
              <a:rPr lang="en-US" sz="2350" b="1" dirty="0">
                <a:latin typeface="+mj-lt"/>
                <a:sym typeface="Yantramanav-Light"/>
                <a:rtl val="0"/>
              </a:rPr>
              <a:t>.</a:t>
            </a:r>
          </a:p>
          <a:p>
            <a:pPr indent="-114300" algn="just">
              <a:lnSpc>
                <a:spcPct val="90000"/>
              </a:lnSpc>
              <a:spcAft>
                <a:spcPts val="300"/>
              </a:spcAft>
              <a:buFont typeface="Arial" panose="020B0604020202020204" pitchFamily="34" charset="0"/>
              <a:buChar char="•"/>
            </a:pPr>
            <a:endParaRPr lang="en-US" sz="1400" dirty="0">
              <a:latin typeface="+mj-lt"/>
              <a:sym typeface="Yantramanav-Light"/>
              <a:rtl val="0"/>
            </a:endParaRPr>
          </a:p>
          <a:p>
            <a:pPr indent="-114300" algn="just">
              <a:lnSpc>
                <a:spcPct val="90000"/>
              </a:lnSpc>
              <a:spcAft>
                <a:spcPts val="300"/>
              </a:spcAft>
              <a:buFont typeface="Arial" panose="020B0604020202020204" pitchFamily="34" charset="0"/>
              <a:buChar char="•"/>
            </a:pPr>
            <a:endParaRPr lang="en-US" sz="1000" dirty="0">
              <a:latin typeface="+mj-lt"/>
              <a:sym typeface="Yantramanav-Light"/>
              <a:rtl val="0"/>
            </a:endParaRPr>
          </a:p>
          <a:p>
            <a:pPr indent="-114300" algn="just">
              <a:lnSpc>
                <a:spcPct val="90000"/>
              </a:lnSpc>
              <a:spcAft>
                <a:spcPts val="300"/>
              </a:spcAft>
              <a:buFont typeface="Arial" panose="020B0604020202020204" pitchFamily="34" charset="0"/>
              <a:buChar char="•"/>
            </a:pPr>
            <a:r>
              <a:rPr lang="en-US" sz="1000" dirty="0">
                <a:latin typeface="+mj-lt"/>
              </a:rPr>
              <a:t>EU: • EU Whistleblower Protection Directive, WPA (US) Albania WPA, Article 17.4; Australia </a:t>
            </a:r>
          </a:p>
          <a:p>
            <a:pPr indent="-114300" algn="just">
              <a:lnSpc>
                <a:spcPct val="90000"/>
              </a:lnSpc>
              <a:spcAft>
                <a:spcPts val="300"/>
              </a:spcAft>
              <a:buFont typeface="Arial" panose="020B0604020202020204" pitchFamily="34" charset="0"/>
              <a:buChar char="•"/>
            </a:pPr>
            <a:endParaRPr lang="en-US" sz="1400" dirty="0">
              <a:sym typeface="Yantramanav-Light"/>
              <a:rtl val="0"/>
            </a:endParaRPr>
          </a:p>
          <a:p>
            <a:pPr indent="-114300">
              <a:lnSpc>
                <a:spcPct val="90000"/>
              </a:lnSpc>
              <a:spcAft>
                <a:spcPts val="300"/>
              </a:spcAft>
              <a:buFont typeface="Arial" panose="020B0604020202020204" pitchFamily="34" charset="0"/>
              <a:buChar char="•"/>
            </a:pPr>
            <a:endParaRPr lang="en-US" sz="1400" dirty="0">
              <a:sym typeface="Yantramanav-Light"/>
              <a:rtl val="0"/>
            </a:endParaRPr>
          </a:p>
        </p:txBody>
      </p:sp>
      <p:sp>
        <p:nvSpPr>
          <p:cNvPr id="17" name="Freeform 16">
            <a:extLst>
              <a:ext uri="{FF2B5EF4-FFF2-40B4-BE49-F238E27FC236}">
                <a16:creationId xmlns:a16="http://schemas.microsoft.com/office/drawing/2014/main" id="{B2E48663-8BAE-0744-8408-63AE78349C28}"/>
              </a:ext>
            </a:extLst>
          </p:cNvPr>
          <p:cNvSpPr/>
          <p:nvPr/>
        </p:nvSpPr>
        <p:spPr>
          <a:xfrm>
            <a:off x="1629918" y="3218117"/>
            <a:ext cx="3463480" cy="3049587"/>
          </a:xfrm>
          <a:custGeom>
            <a:avLst/>
            <a:gdLst>
              <a:gd name="connsiteX0" fmla="*/ 0 w 3463480"/>
              <a:gd name="connsiteY0" fmla="*/ 0 h 3049587"/>
              <a:gd name="connsiteX1" fmla="*/ 3463481 w 3463480"/>
              <a:gd name="connsiteY1" fmla="*/ 0 h 3049587"/>
              <a:gd name="connsiteX2" fmla="*/ 3463481 w 3463480"/>
              <a:gd name="connsiteY2" fmla="*/ 3049588 h 3049587"/>
              <a:gd name="connsiteX3" fmla="*/ 0 w 3463480"/>
              <a:gd name="connsiteY3" fmla="*/ 3049588 h 3049587"/>
            </a:gdLst>
            <a:ahLst/>
            <a:cxnLst>
              <a:cxn ang="0">
                <a:pos x="connsiteX0" y="connsiteY0"/>
              </a:cxn>
              <a:cxn ang="0">
                <a:pos x="connsiteX1" y="connsiteY1"/>
              </a:cxn>
              <a:cxn ang="0">
                <a:pos x="connsiteX2" y="connsiteY2"/>
              </a:cxn>
              <a:cxn ang="0">
                <a:pos x="connsiteX3" y="connsiteY3"/>
              </a:cxn>
            </a:cxnLst>
            <a:rect l="l" t="t" r="r" b="b"/>
            <a:pathLst>
              <a:path w="3463480" h="3049587">
                <a:moveTo>
                  <a:pt x="0" y="0"/>
                </a:moveTo>
                <a:lnTo>
                  <a:pt x="3463481" y="0"/>
                </a:lnTo>
                <a:lnTo>
                  <a:pt x="3463481" y="3049588"/>
                </a:lnTo>
                <a:lnTo>
                  <a:pt x="0" y="3049588"/>
                </a:lnTo>
                <a:close/>
              </a:path>
            </a:pathLst>
          </a:custGeom>
          <a:noFill/>
          <a:ln w="6350" cap="flat">
            <a:noFill/>
            <a:prstDash val="solid"/>
            <a:miter/>
          </a:ln>
        </p:spPr>
        <p:txBody>
          <a:bodyPr rtlCol="0" anchor="ctr"/>
          <a:lstStyle/>
          <a:p>
            <a:endParaRPr lang="en-MX" sz="3000"/>
          </a:p>
        </p:txBody>
      </p:sp>
      <p:sp>
        <p:nvSpPr>
          <p:cNvPr id="13" name="Freeform 12">
            <a:extLst>
              <a:ext uri="{FF2B5EF4-FFF2-40B4-BE49-F238E27FC236}">
                <a16:creationId xmlns:a16="http://schemas.microsoft.com/office/drawing/2014/main" id="{2E46126E-FAC2-684D-8608-3714103C196E}"/>
              </a:ext>
            </a:extLst>
          </p:cNvPr>
          <p:cNvSpPr/>
          <p:nvPr/>
        </p:nvSpPr>
        <p:spPr>
          <a:xfrm>
            <a:off x="2818639" y="2522602"/>
            <a:ext cx="8532875" cy="3751135"/>
          </a:xfrm>
          <a:custGeom>
            <a:avLst/>
            <a:gdLst>
              <a:gd name="connsiteX0" fmla="*/ 0 w 8532875"/>
              <a:gd name="connsiteY0" fmla="*/ 0 h 3751135"/>
              <a:gd name="connsiteX1" fmla="*/ 8532876 w 8532875"/>
              <a:gd name="connsiteY1" fmla="*/ 0 h 3751135"/>
              <a:gd name="connsiteX2" fmla="*/ 8532876 w 8532875"/>
              <a:gd name="connsiteY2" fmla="*/ 3751136 h 3751135"/>
              <a:gd name="connsiteX3" fmla="*/ 0 w 8532875"/>
              <a:gd name="connsiteY3" fmla="*/ 3751136 h 3751135"/>
            </a:gdLst>
            <a:ahLst/>
            <a:cxnLst>
              <a:cxn ang="0">
                <a:pos x="connsiteX0" y="connsiteY0"/>
              </a:cxn>
              <a:cxn ang="0">
                <a:pos x="connsiteX1" y="connsiteY1"/>
              </a:cxn>
              <a:cxn ang="0">
                <a:pos x="connsiteX2" y="connsiteY2"/>
              </a:cxn>
              <a:cxn ang="0">
                <a:pos x="connsiteX3" y="connsiteY3"/>
              </a:cxn>
            </a:cxnLst>
            <a:rect l="l" t="t" r="r" b="b"/>
            <a:pathLst>
              <a:path w="8532875" h="3751135">
                <a:moveTo>
                  <a:pt x="0" y="0"/>
                </a:moveTo>
                <a:lnTo>
                  <a:pt x="8532876" y="0"/>
                </a:lnTo>
                <a:lnTo>
                  <a:pt x="8532876" y="3751136"/>
                </a:lnTo>
                <a:lnTo>
                  <a:pt x="0" y="3751136"/>
                </a:lnTo>
                <a:close/>
              </a:path>
            </a:pathLst>
          </a:custGeom>
          <a:noFill/>
          <a:ln w="6350" cap="flat">
            <a:noFill/>
            <a:prstDash val="solid"/>
            <a:miter/>
          </a:ln>
        </p:spPr>
        <p:txBody>
          <a:bodyPr rtlCol="0" anchor="ctr"/>
          <a:lstStyle/>
          <a:p>
            <a:endParaRPr lang="en-MX" sz="3000">
              <a:latin typeface="+mj-lt"/>
            </a:endParaRPr>
          </a:p>
        </p:txBody>
      </p:sp>
      <p:pic>
        <p:nvPicPr>
          <p:cNvPr id="5" name="Imagen 12" descr="Forma&#10;&#10;Descripción generada automáticamente">
            <a:extLst>
              <a:ext uri="{FF2B5EF4-FFF2-40B4-BE49-F238E27FC236}">
                <a16:creationId xmlns:a16="http://schemas.microsoft.com/office/drawing/2014/main" id="{0E07DC7A-A608-A703-4FFC-6955B1AB7B2C}"/>
              </a:ext>
            </a:extLst>
          </p:cNvPr>
          <p:cNvPicPr/>
          <p:nvPr/>
        </p:nvPicPr>
        <p:blipFill>
          <a:blip r:embed="rId3">
            <a:extLst>
              <a:ext uri="{28A0092B-C50C-407E-A947-70E740481C1C}">
                <a14:useLocalDpi xmlns:a14="http://schemas.microsoft.com/office/drawing/2010/main" val="0"/>
              </a:ext>
            </a:extLst>
          </a:blip>
          <a:stretch>
            <a:fillRect/>
          </a:stretch>
        </p:blipFill>
        <p:spPr>
          <a:xfrm>
            <a:off x="803598" y="4050973"/>
            <a:ext cx="4608014" cy="1633352"/>
          </a:xfrm>
          <a:prstGeom prst="rect">
            <a:avLst/>
          </a:prstGeom>
        </p:spPr>
      </p:pic>
    </p:spTree>
    <p:extLst>
      <p:ext uri="{BB962C8B-B14F-4D97-AF65-F5344CB8AC3E}">
        <p14:creationId xmlns:p14="http://schemas.microsoft.com/office/powerpoint/2010/main" val="781324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25586" y="245384"/>
            <a:ext cx="9503228" cy="1152128"/>
          </a:xfrm>
        </p:spPr>
        <p:txBody>
          <a:bodyPr>
            <a:noAutofit/>
          </a:bodyPr>
          <a:lstStyle/>
          <a:p>
            <a:pPr algn="ctr"/>
            <a:r>
              <a:rPr lang="es-ES" sz="3400" dirty="0">
                <a:solidFill>
                  <a:schemeClr val="accent1">
                    <a:lumMod val="50000"/>
                  </a:schemeClr>
                </a:solidFill>
                <a:latin typeface="Aharoni" panose="02010803020104030203" pitchFamily="2" charset="-79"/>
                <a:cs typeface="Aharoni" panose="02010803020104030203" pitchFamily="2" charset="-79"/>
              </a:rPr>
              <a:t>Figuras a considerar en la lucha:</a:t>
            </a:r>
            <a:br>
              <a:rPr lang="es-ES" sz="3400" b="1" dirty="0">
                <a:solidFill>
                  <a:schemeClr val="accent1">
                    <a:lumMod val="50000"/>
                  </a:schemeClr>
                </a:solidFill>
                <a:latin typeface="Aharoni" panose="02010803020104030203" pitchFamily="2" charset="-79"/>
                <a:cs typeface="Aharoni" panose="02010803020104030203" pitchFamily="2" charset="-79"/>
              </a:rPr>
            </a:br>
            <a:r>
              <a:rPr lang="es-ES" sz="3400" b="1" dirty="0">
                <a:solidFill>
                  <a:schemeClr val="accent1">
                    <a:lumMod val="50000"/>
                  </a:schemeClr>
                </a:solidFill>
                <a:latin typeface="Aharoni" panose="02010803020104030203" pitchFamily="2" charset="-79"/>
                <a:cs typeface="Aharoni" panose="02010803020104030203" pitchFamily="2" charset="-79"/>
              </a:rPr>
              <a:t>“Preguntas básicas”</a:t>
            </a:r>
          </a:p>
        </p:txBody>
      </p:sp>
      <p:sp>
        <p:nvSpPr>
          <p:cNvPr id="3" name="Marcador de contenido 2"/>
          <p:cNvSpPr>
            <a:spLocks noGrp="1"/>
          </p:cNvSpPr>
          <p:nvPr>
            <p:ph idx="1"/>
          </p:nvPr>
        </p:nvSpPr>
        <p:spPr>
          <a:xfrm>
            <a:off x="545965" y="1501707"/>
            <a:ext cx="11384583" cy="5077066"/>
          </a:xfrm>
          <a:scene3d>
            <a:camera prst="orthographicFront"/>
            <a:lightRig rig="threePt" dir="t"/>
          </a:scene3d>
          <a:sp3d>
            <a:bevelT/>
          </a:sp3d>
        </p:spPr>
        <p:txBody>
          <a:bodyPr>
            <a:noAutofit/>
          </a:bodyPr>
          <a:lstStyle/>
          <a:p>
            <a:pPr algn="just"/>
            <a:r>
              <a:rPr lang="es-ES" sz="2200" dirty="0">
                <a:latin typeface="+mj-lt"/>
                <a:cs typeface="Times"/>
              </a:rPr>
              <a:t>Sujetos: </a:t>
            </a:r>
            <a:r>
              <a:rPr lang="es-ES" sz="2200" b="1" dirty="0">
                <a:solidFill>
                  <a:schemeClr val="accent1">
                    <a:lumMod val="50000"/>
                  </a:schemeClr>
                </a:solidFill>
                <a:latin typeface="+mj-lt"/>
                <a:cs typeface="Times"/>
              </a:rPr>
              <a:t>Alertador</a:t>
            </a:r>
            <a:r>
              <a:rPr lang="es-ES" sz="2200" b="1" dirty="0">
                <a:latin typeface="+mj-lt"/>
                <a:cs typeface="Times"/>
              </a:rPr>
              <a:t>,​ </a:t>
            </a:r>
            <a:r>
              <a:rPr lang="es-ES" sz="2200" b="1" dirty="0">
                <a:solidFill>
                  <a:schemeClr val="accent6">
                    <a:lumMod val="50000"/>
                  </a:schemeClr>
                </a:solidFill>
                <a:latin typeface="+mj-lt"/>
                <a:cs typeface="Times"/>
              </a:rPr>
              <a:t>Informante</a:t>
            </a:r>
            <a:r>
              <a:rPr lang="es-ES" sz="2200" b="1" dirty="0">
                <a:latin typeface="+mj-lt"/>
                <a:cs typeface="Times"/>
              </a:rPr>
              <a:t>,​ </a:t>
            </a:r>
            <a:r>
              <a:rPr lang="es-ES" sz="2200" b="1" dirty="0">
                <a:solidFill>
                  <a:schemeClr val="accent1">
                    <a:lumMod val="50000"/>
                  </a:schemeClr>
                </a:solidFill>
                <a:latin typeface="+mj-lt"/>
                <a:cs typeface="Times"/>
              </a:rPr>
              <a:t>Filtrador</a:t>
            </a:r>
            <a:r>
              <a:rPr lang="es-ES" sz="2200" b="1" dirty="0">
                <a:latin typeface="+mj-lt"/>
                <a:cs typeface="Times"/>
              </a:rPr>
              <a:t>​, </a:t>
            </a:r>
            <a:r>
              <a:rPr lang="es-ES" sz="2200" b="1" dirty="0">
                <a:solidFill>
                  <a:schemeClr val="accent6">
                    <a:lumMod val="50000"/>
                  </a:schemeClr>
                </a:solidFill>
                <a:latin typeface="+mj-lt"/>
                <a:cs typeface="Times"/>
              </a:rPr>
              <a:t>Delator</a:t>
            </a:r>
            <a:r>
              <a:rPr lang="es-ES" sz="2200" b="1" dirty="0">
                <a:latin typeface="+mj-lt"/>
                <a:cs typeface="Times"/>
              </a:rPr>
              <a:t> // </a:t>
            </a:r>
            <a:r>
              <a:rPr lang="es-ES" sz="2200" b="1" dirty="0">
                <a:solidFill>
                  <a:schemeClr val="accent6">
                    <a:lumMod val="50000"/>
                  </a:schemeClr>
                </a:solidFill>
                <a:latin typeface="+mj-lt"/>
                <a:cs typeface="Times"/>
              </a:rPr>
              <a:t>Denunciante</a:t>
            </a:r>
            <a:r>
              <a:rPr lang="es-ES" sz="2200" b="1" dirty="0">
                <a:latin typeface="+mj-lt"/>
                <a:cs typeface="Times"/>
              </a:rPr>
              <a:t>, ​</a:t>
            </a:r>
            <a:r>
              <a:rPr lang="es-ES" sz="2200" b="1" dirty="0">
                <a:solidFill>
                  <a:schemeClr val="accent1">
                    <a:lumMod val="50000"/>
                  </a:schemeClr>
                </a:solidFill>
                <a:latin typeface="+mj-lt"/>
                <a:cs typeface="Times"/>
              </a:rPr>
              <a:t>Víctimas</a:t>
            </a:r>
            <a:r>
              <a:rPr lang="es-ES" sz="2200" b="1" dirty="0">
                <a:latin typeface="+mj-lt"/>
                <a:cs typeface="Times"/>
              </a:rPr>
              <a:t>, </a:t>
            </a:r>
            <a:r>
              <a:rPr lang="es-ES" sz="2200" b="1" dirty="0">
                <a:solidFill>
                  <a:schemeClr val="accent6">
                    <a:lumMod val="50000"/>
                  </a:schemeClr>
                </a:solidFill>
                <a:latin typeface="+mj-lt"/>
                <a:cs typeface="Times"/>
              </a:rPr>
              <a:t>Testigos</a:t>
            </a:r>
            <a:r>
              <a:rPr lang="es-ES" sz="2200" b="1" dirty="0">
                <a:latin typeface="+mj-lt"/>
                <a:cs typeface="Times"/>
              </a:rPr>
              <a:t>, </a:t>
            </a:r>
            <a:r>
              <a:rPr lang="es-ES" sz="2200" b="1" dirty="0">
                <a:solidFill>
                  <a:schemeClr val="accent1">
                    <a:lumMod val="50000"/>
                  </a:schemeClr>
                </a:solidFill>
                <a:latin typeface="+mj-lt"/>
                <a:cs typeface="Times"/>
              </a:rPr>
              <a:t>Peritos</a:t>
            </a:r>
            <a:r>
              <a:rPr lang="es-ES" sz="2200" b="1" dirty="0">
                <a:latin typeface="+mj-lt"/>
                <a:cs typeface="Times"/>
              </a:rPr>
              <a:t>.</a:t>
            </a:r>
          </a:p>
          <a:p>
            <a:pPr marL="0" indent="0" algn="just">
              <a:buNone/>
            </a:pPr>
            <a:endParaRPr lang="es-ES" sz="200" dirty="0">
              <a:latin typeface="+mj-lt"/>
              <a:cs typeface="Times"/>
            </a:endParaRPr>
          </a:p>
          <a:p>
            <a:pPr algn="just"/>
            <a:r>
              <a:rPr lang="es-ES" sz="2200" dirty="0">
                <a:latin typeface="+mj-lt"/>
                <a:cs typeface="Times"/>
              </a:rPr>
              <a:t>¿Qué se puede denunciar o alertar? </a:t>
            </a:r>
            <a:r>
              <a:rPr lang="es-ES" sz="2200" dirty="0">
                <a:solidFill>
                  <a:schemeClr val="accent4">
                    <a:lumMod val="50000"/>
                  </a:schemeClr>
                </a:solidFill>
                <a:latin typeface="+mj-lt"/>
                <a:cs typeface="Times"/>
              </a:rPr>
              <a:t>Hechos o actos de corrupción</a:t>
            </a:r>
            <a:r>
              <a:rPr lang="es-ES" sz="2200" dirty="0">
                <a:latin typeface="+mj-lt"/>
                <a:cs typeface="Times"/>
              </a:rPr>
              <a:t>, </a:t>
            </a:r>
            <a:r>
              <a:rPr lang="es-ES" sz="2200" dirty="0">
                <a:solidFill>
                  <a:schemeClr val="accent2">
                    <a:lumMod val="50000"/>
                  </a:schemeClr>
                </a:solidFill>
                <a:latin typeface="+mj-lt"/>
                <a:cs typeface="Times"/>
              </a:rPr>
              <a:t>Faltas administrativas</a:t>
            </a:r>
            <a:r>
              <a:rPr lang="es-ES" sz="2200" dirty="0">
                <a:latin typeface="+mj-lt"/>
                <a:cs typeface="Times"/>
              </a:rPr>
              <a:t>, </a:t>
            </a:r>
            <a:r>
              <a:rPr lang="es-ES" sz="2200" dirty="0">
                <a:solidFill>
                  <a:schemeClr val="accent4">
                    <a:lumMod val="50000"/>
                  </a:schemeClr>
                </a:solidFill>
                <a:latin typeface="+mj-lt"/>
                <a:cs typeface="Times"/>
              </a:rPr>
              <a:t>delitos particulares</a:t>
            </a:r>
            <a:r>
              <a:rPr lang="es-ES" sz="2200" dirty="0">
                <a:latin typeface="+mj-lt"/>
                <a:cs typeface="Times"/>
              </a:rPr>
              <a:t>, </a:t>
            </a:r>
            <a:r>
              <a:rPr lang="es-ES" sz="2200" dirty="0">
                <a:solidFill>
                  <a:schemeClr val="accent2">
                    <a:lumMod val="50000"/>
                  </a:schemeClr>
                </a:solidFill>
                <a:latin typeface="+mj-lt"/>
                <a:cs typeface="Times"/>
              </a:rPr>
              <a:t>todo tipo de ilícitos</a:t>
            </a:r>
            <a:r>
              <a:rPr lang="es-ES" sz="2200" dirty="0">
                <a:latin typeface="+mj-lt"/>
                <a:cs typeface="Times"/>
              </a:rPr>
              <a:t>.</a:t>
            </a:r>
          </a:p>
          <a:p>
            <a:pPr marL="0" indent="0" algn="just">
              <a:buNone/>
            </a:pPr>
            <a:endParaRPr lang="es-ES" sz="200" dirty="0">
              <a:latin typeface="+mj-lt"/>
              <a:cs typeface="Times"/>
            </a:endParaRPr>
          </a:p>
          <a:p>
            <a:pPr algn="just"/>
            <a:r>
              <a:rPr lang="es-ES" sz="2200" dirty="0">
                <a:latin typeface="+mj-lt"/>
                <a:cs typeface="Times"/>
              </a:rPr>
              <a:t>¿Quién puede denunciar o alertar? </a:t>
            </a:r>
            <a:r>
              <a:rPr lang="es-ES" sz="2200" b="1" dirty="0">
                <a:latin typeface="+mj-lt"/>
                <a:cs typeface="Times"/>
              </a:rPr>
              <a:t>Personas físicas servidoras públicas, personas físicas particulares, organizaciones, etc.</a:t>
            </a:r>
          </a:p>
          <a:p>
            <a:pPr marL="0" indent="0" algn="just">
              <a:buNone/>
            </a:pPr>
            <a:endParaRPr lang="es-ES" sz="200" dirty="0">
              <a:latin typeface="+mj-lt"/>
              <a:cs typeface="Times"/>
            </a:endParaRPr>
          </a:p>
          <a:p>
            <a:pPr algn="just"/>
            <a:r>
              <a:rPr lang="es-ES" sz="2200" dirty="0">
                <a:latin typeface="+mj-lt"/>
                <a:cs typeface="Times"/>
              </a:rPr>
              <a:t>¿A quién se puede denunciar o alertar? </a:t>
            </a:r>
            <a:r>
              <a:rPr lang="es-ES" sz="2200" b="1" dirty="0">
                <a:latin typeface="+mj-lt"/>
                <a:cs typeface="Times"/>
              </a:rPr>
              <a:t>Servidores públicos (federales, estatales, municipales, del poder ejecutivo, legislativo o judicial), particulares.</a:t>
            </a:r>
          </a:p>
          <a:p>
            <a:pPr marL="0" indent="0" algn="just">
              <a:buNone/>
            </a:pPr>
            <a:endParaRPr lang="es-ES" sz="200" dirty="0">
              <a:latin typeface="+mj-lt"/>
              <a:cs typeface="Times"/>
            </a:endParaRPr>
          </a:p>
          <a:p>
            <a:pPr algn="just"/>
            <a:r>
              <a:rPr lang="es-ES" sz="2200" dirty="0">
                <a:latin typeface="+mj-lt"/>
                <a:cs typeface="Times"/>
              </a:rPr>
              <a:t>Proceso y medios para denunciar o alertar.</a:t>
            </a:r>
          </a:p>
          <a:p>
            <a:pPr algn="just"/>
            <a:endParaRPr lang="es-ES" sz="200" dirty="0">
              <a:latin typeface="+mj-lt"/>
              <a:cs typeface="Times"/>
            </a:endParaRPr>
          </a:p>
          <a:p>
            <a:pPr algn="just"/>
            <a:r>
              <a:rPr lang="es-ES" sz="2200" dirty="0">
                <a:latin typeface="+mj-lt"/>
                <a:cs typeface="Times"/>
              </a:rPr>
              <a:t>¿Quién investiga?</a:t>
            </a:r>
          </a:p>
          <a:p>
            <a:pPr algn="just"/>
            <a:endParaRPr lang="es-ES" sz="200" dirty="0">
              <a:latin typeface="+mj-lt"/>
              <a:cs typeface="Times"/>
            </a:endParaRPr>
          </a:p>
          <a:p>
            <a:pPr algn="just"/>
            <a:r>
              <a:rPr lang="es-ES" sz="2200" dirty="0">
                <a:latin typeface="+mj-lt"/>
                <a:cs typeface="Times"/>
              </a:rPr>
              <a:t>Medios de protección, cómo se solicitan y cómo se otorgan.</a:t>
            </a:r>
          </a:p>
        </p:txBody>
      </p:sp>
      <p:sp>
        <p:nvSpPr>
          <p:cNvPr id="6" name="Marcador de número de diapositiva 5"/>
          <p:cNvSpPr>
            <a:spLocks noGrp="1"/>
          </p:cNvSpPr>
          <p:nvPr>
            <p:ph type="sldNum" sz="quarter" idx="12"/>
          </p:nvPr>
        </p:nvSpPr>
        <p:spPr>
          <a:xfrm>
            <a:off x="8077200" y="6247491"/>
            <a:ext cx="2133600" cy="365125"/>
          </a:xfrm>
        </p:spPr>
        <p:txBody>
          <a:bodyPr/>
          <a:lstStyle/>
          <a:p>
            <a:fld id="{239E978B-9213-4A9D-97D8-50863ABA226A}" type="slidenum">
              <a:rPr lang="es-MX" smtClean="0"/>
              <a:pPr/>
              <a:t>25</a:t>
            </a:fld>
            <a:endParaRPr lang="es-MX" dirty="0"/>
          </a:p>
        </p:txBody>
      </p:sp>
      <p:pic>
        <p:nvPicPr>
          <p:cNvPr id="4" name="Imagen 12" descr="Forma&#10;&#10;Descripción generada automáticamente">
            <a:extLst>
              <a:ext uri="{FF2B5EF4-FFF2-40B4-BE49-F238E27FC236}">
                <a16:creationId xmlns:a16="http://schemas.microsoft.com/office/drawing/2014/main" id="{1D6F3A23-23CE-34F8-E901-3CA9437BD602}"/>
              </a:ext>
            </a:extLst>
          </p:cNvPr>
          <p:cNvPicPr/>
          <p:nvPr/>
        </p:nvPicPr>
        <p:blipFill>
          <a:blip r:embed="rId2">
            <a:extLst>
              <a:ext uri="{28A0092B-C50C-407E-A947-70E740481C1C}">
                <a14:useLocalDpi xmlns:a14="http://schemas.microsoft.com/office/drawing/2010/main" val="0"/>
              </a:ext>
            </a:extLst>
          </a:blip>
          <a:stretch>
            <a:fillRect/>
          </a:stretch>
        </p:blipFill>
        <p:spPr>
          <a:xfrm>
            <a:off x="0" y="-23129"/>
            <a:ext cx="4499332" cy="1524835"/>
          </a:xfrm>
          <a:prstGeom prst="rect">
            <a:avLst/>
          </a:prstGeom>
        </p:spPr>
      </p:pic>
    </p:spTree>
    <p:extLst>
      <p:ext uri="{BB962C8B-B14F-4D97-AF65-F5344CB8AC3E}">
        <p14:creationId xmlns:p14="http://schemas.microsoft.com/office/powerpoint/2010/main" val="92490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blinds(horizontal)">
                                      <p:cBhvr>
                                        <p:cTn id="23" dur="500"/>
                                        <p:tgtEl>
                                          <p:spTgt spid="3">
                                            <p:txEl>
                                              <p:pRg st="0" end="0"/>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blinds(horizontal)">
                                      <p:cBhvr>
                                        <p:cTn id="26" dur="500"/>
                                        <p:tgtEl>
                                          <p:spTgt spid="3">
                                            <p:txEl>
                                              <p:pRg st="2" end="2"/>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blinds(horizontal)">
                                      <p:cBhvr>
                                        <p:cTn id="29" dur="500"/>
                                        <p:tgtEl>
                                          <p:spTgt spid="3">
                                            <p:txEl>
                                              <p:pRg st="4" end="4"/>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blinds(horizontal)">
                                      <p:cBhvr>
                                        <p:cTn id="35" dur="500"/>
                                        <p:tgtEl>
                                          <p:spTgt spid="3">
                                            <p:txEl>
                                              <p:pRg st="8" end="8"/>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animEffect transition="in" filter="blinds(horizontal)">
                                      <p:cBhvr>
                                        <p:cTn id="38" dur="500"/>
                                        <p:tgtEl>
                                          <p:spTgt spid="3">
                                            <p:txEl>
                                              <p:pRg st="10" end="10"/>
                                            </p:txEl>
                                          </p:spTgt>
                                        </p:tgtEl>
                                      </p:cBhvr>
                                    </p:animEffect>
                                  </p:childTnLst>
                                </p:cTn>
                              </p:par>
                              <p:par>
                                <p:cTn id="39" presetID="3" presetClass="entr" presetSubtype="10" fill="hold"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animEffect transition="in" filter="blinds(horizontal)">
                                      <p:cBhvr>
                                        <p:cTn id="41"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25586" y="245384"/>
            <a:ext cx="9503228" cy="1152128"/>
          </a:xfrm>
        </p:spPr>
        <p:txBody>
          <a:bodyPr>
            <a:noAutofit/>
          </a:bodyPr>
          <a:lstStyle/>
          <a:p>
            <a:pPr algn="ctr"/>
            <a:r>
              <a:rPr lang="es-ES" sz="3400" b="1" dirty="0">
                <a:solidFill>
                  <a:schemeClr val="accent1">
                    <a:lumMod val="50000"/>
                  </a:schemeClr>
                </a:solidFill>
                <a:latin typeface="Aharoni" panose="02010803020104030203" pitchFamily="2" charset="-79"/>
                <a:cs typeface="Aharoni" panose="02010803020104030203" pitchFamily="2" charset="-79"/>
              </a:rPr>
              <a:t>Algunas figuras a considerar:</a:t>
            </a:r>
          </a:p>
        </p:txBody>
      </p:sp>
      <p:sp>
        <p:nvSpPr>
          <p:cNvPr id="3" name="Marcador de contenido 2"/>
          <p:cNvSpPr>
            <a:spLocks noGrp="1"/>
          </p:cNvSpPr>
          <p:nvPr>
            <p:ph idx="1"/>
          </p:nvPr>
        </p:nvSpPr>
        <p:spPr>
          <a:xfrm>
            <a:off x="160245" y="1501706"/>
            <a:ext cx="11644798" cy="5077066"/>
          </a:xfrm>
          <a:scene3d>
            <a:camera prst="orthographicFront"/>
            <a:lightRig rig="threePt" dir="t"/>
          </a:scene3d>
          <a:sp3d>
            <a:bevelT/>
          </a:sp3d>
        </p:spPr>
        <p:txBody>
          <a:bodyPr>
            <a:normAutofit fontScale="92500" lnSpcReduction="10000"/>
          </a:bodyPr>
          <a:lstStyle/>
          <a:p>
            <a:pPr marL="0" indent="0">
              <a:buNone/>
            </a:pPr>
            <a:r>
              <a:rPr lang="es-MX" u="sng" dirty="0">
                <a:latin typeface="Aharoni" panose="02010803020104030203" pitchFamily="2" charset="-79"/>
                <a:cs typeface="Aharoni" panose="02010803020104030203" pitchFamily="2" charset="-79"/>
              </a:rPr>
              <a:t>SUJETOS</a:t>
            </a:r>
          </a:p>
          <a:p>
            <a:pPr marL="0" indent="0">
              <a:buNone/>
            </a:pPr>
            <a:endParaRPr lang="es-MX" u="sng" dirty="0"/>
          </a:p>
          <a:p>
            <a:pPr marL="457200" lvl="1" indent="0" algn="just">
              <a:buNone/>
            </a:pPr>
            <a:r>
              <a:rPr lang="es-MX" sz="2800" dirty="0">
                <a:solidFill>
                  <a:schemeClr val="accent1">
                    <a:lumMod val="50000"/>
                  </a:schemeClr>
                </a:solidFill>
                <a:latin typeface="+mj-lt"/>
              </a:rPr>
              <a:t>Lineamientos para la Promoción y Operación del Sistema de Ciudadanos Alertadores Internos y Externos de la Corrupción (SFP).</a:t>
            </a:r>
          </a:p>
          <a:p>
            <a:pPr marL="0" indent="0" algn="just">
              <a:buNone/>
            </a:pPr>
            <a:r>
              <a:rPr lang="es-MX" dirty="0">
                <a:latin typeface="+mj-lt"/>
              </a:rPr>
              <a:t> </a:t>
            </a:r>
          </a:p>
          <a:p>
            <a:pPr lvl="1" algn="just"/>
            <a:r>
              <a:rPr lang="es-MX" sz="2800" b="1" dirty="0">
                <a:latin typeface="+mj-lt"/>
              </a:rPr>
              <a:t>Ciudadano Alertador Interno o Externo</a:t>
            </a:r>
            <a:r>
              <a:rPr lang="es-MX" sz="2800" dirty="0">
                <a:latin typeface="+mj-lt"/>
              </a:rPr>
              <a:t>: Toda persona física que hace del conocimiento de la Unidad una alerta a través de la plataforma. Se entenderá por alertador interno a los servidores públicos y por externos a los ciudadanos que no forman parte del servicio público.</a:t>
            </a:r>
          </a:p>
          <a:p>
            <a:pPr lvl="1" algn="just"/>
            <a:endParaRPr lang="es-MX" sz="2800" dirty="0">
              <a:latin typeface="+mj-lt"/>
            </a:endParaRPr>
          </a:p>
          <a:p>
            <a:pPr lvl="1" algn="just"/>
            <a:r>
              <a:rPr lang="es-MX" sz="2800" b="1" dirty="0">
                <a:latin typeface="+mj-lt"/>
              </a:rPr>
              <a:t>El alertador </a:t>
            </a:r>
            <a:r>
              <a:rPr lang="es-MX" sz="2800" dirty="0">
                <a:latin typeface="+mj-lt"/>
              </a:rPr>
              <a:t>proporciona información sobre actos que se hayan cometido, se estén cometiendo o sean probable que se cometan por servidores públicos respecto de presuntos actos graves de corrupción, violaciones a derechos humanos, hostigamiento y acoso sexual.</a:t>
            </a:r>
          </a:p>
          <a:p>
            <a:pPr algn="just"/>
            <a:endParaRPr lang="es-ES" sz="3000" dirty="0">
              <a:latin typeface="+mj-lt"/>
              <a:cs typeface="Times"/>
            </a:endParaRPr>
          </a:p>
        </p:txBody>
      </p:sp>
      <p:sp>
        <p:nvSpPr>
          <p:cNvPr id="6" name="Marcador de número de diapositiva 5"/>
          <p:cNvSpPr>
            <a:spLocks noGrp="1"/>
          </p:cNvSpPr>
          <p:nvPr>
            <p:ph type="sldNum" sz="quarter" idx="12"/>
          </p:nvPr>
        </p:nvSpPr>
        <p:spPr>
          <a:xfrm>
            <a:off x="8077200" y="6247491"/>
            <a:ext cx="2133600" cy="365125"/>
          </a:xfrm>
        </p:spPr>
        <p:txBody>
          <a:bodyPr/>
          <a:lstStyle/>
          <a:p>
            <a:fld id="{239E978B-9213-4A9D-97D8-50863ABA226A}" type="slidenum">
              <a:rPr lang="es-MX" smtClean="0"/>
              <a:pPr/>
              <a:t>26</a:t>
            </a:fld>
            <a:endParaRPr lang="es-MX" dirty="0"/>
          </a:p>
        </p:txBody>
      </p:sp>
      <p:pic>
        <p:nvPicPr>
          <p:cNvPr id="4" name="Imagen 12" descr="Forma&#10;&#10;Descripción generada automáticamente">
            <a:extLst>
              <a:ext uri="{FF2B5EF4-FFF2-40B4-BE49-F238E27FC236}">
                <a16:creationId xmlns:a16="http://schemas.microsoft.com/office/drawing/2014/main" id="{1D6F3A23-23CE-34F8-E901-3CA9437BD602}"/>
              </a:ext>
            </a:extLst>
          </p:cNvPr>
          <p:cNvPicPr/>
          <p:nvPr/>
        </p:nvPicPr>
        <p:blipFill>
          <a:blip r:embed="rId2">
            <a:extLst>
              <a:ext uri="{28A0092B-C50C-407E-A947-70E740481C1C}">
                <a14:useLocalDpi xmlns:a14="http://schemas.microsoft.com/office/drawing/2010/main" val="0"/>
              </a:ext>
            </a:extLst>
          </a:blip>
          <a:stretch>
            <a:fillRect/>
          </a:stretch>
        </p:blipFill>
        <p:spPr>
          <a:xfrm>
            <a:off x="0" y="-75226"/>
            <a:ext cx="4499332" cy="1524835"/>
          </a:xfrm>
          <a:prstGeom prst="rect">
            <a:avLst/>
          </a:prstGeom>
        </p:spPr>
      </p:pic>
    </p:spTree>
    <p:extLst>
      <p:ext uri="{BB962C8B-B14F-4D97-AF65-F5344CB8AC3E}">
        <p14:creationId xmlns:p14="http://schemas.microsoft.com/office/powerpoint/2010/main" val="231263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blinds(horizontal)">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blinds(horizontal)">
                                      <p:cBhvr>
                                        <p:cTn id="32" dur="500"/>
                                        <p:tgtEl>
                                          <p:spTgt spid="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blinds(horizontal)">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blinds(horizontal)">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blinds(horizontal)">
                                      <p:cBhvr>
                                        <p:cTn id="4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30629" y="1501707"/>
            <a:ext cx="11799919" cy="5077066"/>
          </a:xfrm>
          <a:scene3d>
            <a:camera prst="orthographicFront"/>
            <a:lightRig rig="threePt" dir="t"/>
          </a:scene3d>
          <a:sp3d>
            <a:bevelT/>
          </a:sp3d>
        </p:spPr>
        <p:txBody>
          <a:bodyPr>
            <a:normAutofit/>
          </a:bodyPr>
          <a:lstStyle/>
          <a:p>
            <a:pPr marL="0" indent="0">
              <a:buNone/>
            </a:pPr>
            <a:r>
              <a:rPr lang="es-MX" u="sng" dirty="0">
                <a:latin typeface="Aharoni" panose="02010803020104030203" pitchFamily="2" charset="-79"/>
                <a:cs typeface="Aharoni" panose="02010803020104030203" pitchFamily="2" charset="-79"/>
              </a:rPr>
              <a:t>SUJETOS</a:t>
            </a:r>
          </a:p>
          <a:p>
            <a:pPr marL="0" indent="0">
              <a:buNone/>
            </a:pPr>
            <a:endParaRPr lang="es-MX" u="sng" dirty="0"/>
          </a:p>
          <a:p>
            <a:pPr lvl="1" algn="just"/>
            <a:r>
              <a:rPr lang="es-MX" sz="2800" b="1" dirty="0"/>
              <a:t>Persona denunciante: </a:t>
            </a:r>
            <a:r>
              <a:rPr lang="es-MX" sz="2800" dirty="0"/>
              <a:t>La persona física o servidora pública que acude ante las autoridades investigadoras con el fin de denunciar actos _u omisiones que pudieran constituir o vincularse con un posible hecho de corrupción;</a:t>
            </a:r>
          </a:p>
          <a:p>
            <a:pPr lvl="1" algn="just"/>
            <a:endParaRPr lang="es-MX" sz="2800" dirty="0"/>
          </a:p>
          <a:p>
            <a:pPr lvl="1" algn="just"/>
            <a:r>
              <a:rPr lang="es-MX" sz="2800" b="1" dirty="0"/>
              <a:t>Persona alertadora</a:t>
            </a:r>
            <a:r>
              <a:rPr lang="es-MX" sz="2800" dirty="0"/>
              <a:t>: La persona física o servidora pública que, de manera remota o presencial, y bajo su propia voluntad, presenta una alerta ante la suposición de un posible hecho de corrupción del que tenga conocimiento o haya sido testigo </a:t>
            </a:r>
            <a:endParaRPr lang="es-ES" sz="6000" dirty="0">
              <a:latin typeface="+mj-lt"/>
              <a:cs typeface="Times"/>
            </a:endParaRPr>
          </a:p>
        </p:txBody>
      </p:sp>
      <p:sp>
        <p:nvSpPr>
          <p:cNvPr id="6" name="Marcador de número de diapositiva 5"/>
          <p:cNvSpPr>
            <a:spLocks noGrp="1"/>
          </p:cNvSpPr>
          <p:nvPr>
            <p:ph type="sldNum" sz="quarter" idx="12"/>
          </p:nvPr>
        </p:nvSpPr>
        <p:spPr>
          <a:xfrm>
            <a:off x="8077200" y="6247491"/>
            <a:ext cx="2133600" cy="365125"/>
          </a:xfrm>
        </p:spPr>
        <p:txBody>
          <a:bodyPr/>
          <a:lstStyle/>
          <a:p>
            <a:fld id="{239E978B-9213-4A9D-97D8-50863ABA226A}" type="slidenum">
              <a:rPr lang="es-MX" smtClean="0"/>
              <a:pPr/>
              <a:t>27</a:t>
            </a:fld>
            <a:endParaRPr lang="es-MX" dirty="0"/>
          </a:p>
        </p:txBody>
      </p:sp>
      <p:pic>
        <p:nvPicPr>
          <p:cNvPr id="4" name="Imagen 12" descr="Forma&#10;&#10;Descripción generada automáticamente">
            <a:extLst>
              <a:ext uri="{FF2B5EF4-FFF2-40B4-BE49-F238E27FC236}">
                <a16:creationId xmlns:a16="http://schemas.microsoft.com/office/drawing/2014/main" id="{1D6F3A23-23CE-34F8-E901-3CA9437BD602}"/>
              </a:ext>
            </a:extLst>
          </p:cNvPr>
          <p:cNvPicPr/>
          <p:nvPr/>
        </p:nvPicPr>
        <p:blipFill>
          <a:blip r:embed="rId2">
            <a:extLst>
              <a:ext uri="{28A0092B-C50C-407E-A947-70E740481C1C}">
                <a14:useLocalDpi xmlns:a14="http://schemas.microsoft.com/office/drawing/2010/main" val="0"/>
              </a:ext>
            </a:extLst>
          </a:blip>
          <a:stretch>
            <a:fillRect/>
          </a:stretch>
        </p:blipFill>
        <p:spPr>
          <a:xfrm>
            <a:off x="0" y="-23129"/>
            <a:ext cx="4499332" cy="1524835"/>
          </a:xfrm>
          <a:prstGeom prst="rect">
            <a:avLst/>
          </a:prstGeom>
        </p:spPr>
      </p:pic>
      <p:sp>
        <p:nvSpPr>
          <p:cNvPr id="8" name="Título 1">
            <a:extLst>
              <a:ext uri="{FF2B5EF4-FFF2-40B4-BE49-F238E27FC236}">
                <a16:creationId xmlns:a16="http://schemas.microsoft.com/office/drawing/2014/main" id="{83B9F39D-6DF6-6640-45BE-717459073CB0}"/>
              </a:ext>
            </a:extLst>
          </p:cNvPr>
          <p:cNvSpPr txBox="1">
            <a:spLocks/>
          </p:cNvSpPr>
          <p:nvPr/>
        </p:nvSpPr>
        <p:spPr>
          <a:xfrm>
            <a:off x="3325586" y="245384"/>
            <a:ext cx="9503228" cy="11521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3400" dirty="0">
                <a:solidFill>
                  <a:schemeClr val="accent1">
                    <a:lumMod val="50000"/>
                  </a:schemeClr>
                </a:solidFill>
                <a:latin typeface="Aharoni" panose="02010803020104030203" pitchFamily="2" charset="-79"/>
                <a:cs typeface="Aharoni" panose="02010803020104030203" pitchFamily="2" charset="-79"/>
              </a:rPr>
              <a:t>Figuras a considerar en la lucha:</a:t>
            </a:r>
            <a:br>
              <a:rPr lang="es-ES" sz="3400" b="1" dirty="0">
                <a:solidFill>
                  <a:schemeClr val="accent1">
                    <a:lumMod val="50000"/>
                  </a:schemeClr>
                </a:solidFill>
                <a:latin typeface="Aharoni" panose="02010803020104030203" pitchFamily="2" charset="-79"/>
                <a:cs typeface="Aharoni" panose="02010803020104030203" pitchFamily="2" charset="-79"/>
              </a:rPr>
            </a:br>
            <a:r>
              <a:rPr lang="es-ES" sz="3400" b="1" dirty="0">
                <a:solidFill>
                  <a:schemeClr val="accent1">
                    <a:lumMod val="50000"/>
                  </a:schemeClr>
                </a:solidFill>
                <a:latin typeface="Aharoni" panose="02010803020104030203" pitchFamily="2" charset="-79"/>
                <a:cs typeface="Aharoni" panose="02010803020104030203" pitchFamily="2" charset="-79"/>
              </a:rPr>
              <a:t>“Preguntas básicas”</a:t>
            </a:r>
          </a:p>
        </p:txBody>
      </p:sp>
    </p:spTree>
    <p:extLst>
      <p:ext uri="{BB962C8B-B14F-4D97-AF65-F5344CB8AC3E}">
        <p14:creationId xmlns:p14="http://schemas.microsoft.com/office/powerpoint/2010/main" val="72384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horizontal)">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72244" y="1431355"/>
            <a:ext cx="11726441" cy="5181261"/>
          </a:xfrm>
          <a:scene3d>
            <a:camera prst="orthographicFront"/>
            <a:lightRig rig="threePt" dir="t"/>
          </a:scene3d>
          <a:sp3d>
            <a:bevelT/>
          </a:sp3d>
        </p:spPr>
        <p:txBody>
          <a:bodyPr>
            <a:normAutofit/>
          </a:bodyPr>
          <a:lstStyle/>
          <a:p>
            <a:pPr marL="0" indent="0">
              <a:buNone/>
            </a:pPr>
            <a:r>
              <a:rPr lang="es-MX" u="sng" dirty="0">
                <a:latin typeface="Aharoni" panose="02010803020104030203" pitchFamily="2" charset="-79"/>
                <a:cs typeface="Aharoni" panose="02010803020104030203" pitchFamily="2" charset="-79"/>
              </a:rPr>
              <a:t>¿Qué se puede denunciar?</a:t>
            </a:r>
          </a:p>
          <a:p>
            <a:pPr marL="0" indent="0">
              <a:buNone/>
            </a:pPr>
            <a:endParaRPr lang="es-MX" u="sng" dirty="0"/>
          </a:p>
        </p:txBody>
      </p:sp>
      <p:sp>
        <p:nvSpPr>
          <p:cNvPr id="6" name="Marcador de número de diapositiva 5"/>
          <p:cNvSpPr>
            <a:spLocks noGrp="1"/>
          </p:cNvSpPr>
          <p:nvPr>
            <p:ph type="sldNum" sz="quarter" idx="12"/>
          </p:nvPr>
        </p:nvSpPr>
        <p:spPr>
          <a:xfrm>
            <a:off x="8077200" y="6247491"/>
            <a:ext cx="2133600" cy="365125"/>
          </a:xfrm>
        </p:spPr>
        <p:txBody>
          <a:bodyPr/>
          <a:lstStyle/>
          <a:p>
            <a:fld id="{239E978B-9213-4A9D-97D8-50863ABA226A}" type="slidenum">
              <a:rPr lang="es-MX" smtClean="0"/>
              <a:pPr/>
              <a:t>28</a:t>
            </a:fld>
            <a:endParaRPr lang="es-MX" dirty="0"/>
          </a:p>
        </p:txBody>
      </p:sp>
      <p:pic>
        <p:nvPicPr>
          <p:cNvPr id="4" name="Imagen 12" descr="Forma&#10;&#10;Descripción generada automáticamente">
            <a:extLst>
              <a:ext uri="{FF2B5EF4-FFF2-40B4-BE49-F238E27FC236}">
                <a16:creationId xmlns:a16="http://schemas.microsoft.com/office/drawing/2014/main" id="{1D6F3A23-23CE-34F8-E901-3CA9437BD602}"/>
              </a:ext>
            </a:extLst>
          </p:cNvPr>
          <p:cNvPicPr/>
          <p:nvPr/>
        </p:nvPicPr>
        <p:blipFill>
          <a:blip r:embed="rId2">
            <a:extLst>
              <a:ext uri="{28A0092B-C50C-407E-A947-70E740481C1C}">
                <a14:useLocalDpi xmlns:a14="http://schemas.microsoft.com/office/drawing/2010/main" val="0"/>
              </a:ext>
            </a:extLst>
          </a:blip>
          <a:stretch>
            <a:fillRect/>
          </a:stretch>
        </p:blipFill>
        <p:spPr>
          <a:xfrm>
            <a:off x="0" y="-23129"/>
            <a:ext cx="4499332" cy="1524835"/>
          </a:xfrm>
          <a:prstGeom prst="rect">
            <a:avLst/>
          </a:prstGeom>
        </p:spPr>
      </p:pic>
      <p:pic>
        <p:nvPicPr>
          <p:cNvPr id="7" name="Imagen 6">
            <a:extLst>
              <a:ext uri="{FF2B5EF4-FFF2-40B4-BE49-F238E27FC236}">
                <a16:creationId xmlns:a16="http://schemas.microsoft.com/office/drawing/2014/main" id="{BBB5A16A-4DC7-C847-9301-D47BE892C3ED}"/>
              </a:ext>
            </a:extLst>
          </p:cNvPr>
          <p:cNvPicPr>
            <a:picLocks noChangeAspect="1"/>
          </p:cNvPicPr>
          <p:nvPr/>
        </p:nvPicPr>
        <p:blipFill>
          <a:blip r:embed="rId3"/>
          <a:stretch>
            <a:fillRect/>
          </a:stretch>
        </p:blipFill>
        <p:spPr>
          <a:xfrm>
            <a:off x="572244" y="1974713"/>
            <a:ext cx="7854176" cy="4708255"/>
          </a:xfrm>
          <a:prstGeom prst="rect">
            <a:avLst/>
          </a:prstGeom>
        </p:spPr>
      </p:pic>
      <p:pic>
        <p:nvPicPr>
          <p:cNvPr id="9" name="Picture 8" descr="Diagram, text&#10;&#10;Description automatically generated">
            <a:extLst>
              <a:ext uri="{FF2B5EF4-FFF2-40B4-BE49-F238E27FC236}">
                <a16:creationId xmlns:a16="http://schemas.microsoft.com/office/drawing/2014/main" id="{5BF0093B-3A82-AA47-B646-0ED41D7908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5025" y="2634553"/>
            <a:ext cx="2851010" cy="2299815"/>
          </a:xfrm>
          <a:prstGeom prst="rect">
            <a:avLst/>
          </a:prstGeom>
        </p:spPr>
      </p:pic>
      <p:sp>
        <p:nvSpPr>
          <p:cNvPr id="10" name="Título 1">
            <a:extLst>
              <a:ext uri="{FF2B5EF4-FFF2-40B4-BE49-F238E27FC236}">
                <a16:creationId xmlns:a16="http://schemas.microsoft.com/office/drawing/2014/main" id="{81A40CED-7B2E-B67B-F136-DF769BD08E96}"/>
              </a:ext>
            </a:extLst>
          </p:cNvPr>
          <p:cNvSpPr txBox="1">
            <a:spLocks/>
          </p:cNvSpPr>
          <p:nvPr/>
        </p:nvSpPr>
        <p:spPr>
          <a:xfrm>
            <a:off x="3325586" y="245384"/>
            <a:ext cx="9503228" cy="11521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3400">
                <a:solidFill>
                  <a:schemeClr val="accent1">
                    <a:lumMod val="50000"/>
                  </a:schemeClr>
                </a:solidFill>
                <a:latin typeface="Aharoni" panose="02010803020104030203" pitchFamily="2" charset="-79"/>
                <a:cs typeface="Aharoni" panose="02010803020104030203" pitchFamily="2" charset="-79"/>
              </a:rPr>
              <a:t>Figuras a considerar en la lucha:</a:t>
            </a:r>
            <a:br>
              <a:rPr lang="es-ES" sz="3400" b="1">
                <a:solidFill>
                  <a:schemeClr val="accent1">
                    <a:lumMod val="50000"/>
                  </a:schemeClr>
                </a:solidFill>
                <a:latin typeface="Aharoni" panose="02010803020104030203" pitchFamily="2" charset="-79"/>
                <a:cs typeface="Aharoni" panose="02010803020104030203" pitchFamily="2" charset="-79"/>
              </a:rPr>
            </a:br>
            <a:r>
              <a:rPr lang="es-ES" sz="3400" b="1">
                <a:solidFill>
                  <a:schemeClr val="accent1">
                    <a:lumMod val="50000"/>
                  </a:schemeClr>
                </a:solidFill>
                <a:latin typeface="Aharoni" panose="02010803020104030203" pitchFamily="2" charset="-79"/>
                <a:cs typeface="Aharoni" panose="02010803020104030203" pitchFamily="2" charset="-79"/>
              </a:rPr>
              <a:t>“Preguntas básicas”</a:t>
            </a:r>
            <a:endParaRPr lang="es-ES" sz="3400" b="1" dirty="0">
              <a:solidFill>
                <a:schemeClr val="accent1">
                  <a:lumMod val="50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10185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horizontal)">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61378A1-5692-9C21-D55D-D73A37D34930}"/>
              </a:ext>
            </a:extLst>
          </p:cNvPr>
          <p:cNvSpPr txBox="1"/>
          <p:nvPr/>
        </p:nvSpPr>
        <p:spPr>
          <a:xfrm>
            <a:off x="223934" y="2556588"/>
            <a:ext cx="3228393" cy="2948473"/>
          </a:xfrm>
          <a:prstGeom prst="rect">
            <a:avLst/>
          </a:prstGeom>
        </p:spPr>
        <p:txBody>
          <a:bodyPr vert="horz" lIns="45720" tIns="22860" rIns="45720" bIns="22860" rtlCol="0" anchor="ctr">
            <a:normAutofit/>
          </a:bodyPr>
          <a:lstStyle/>
          <a:p>
            <a:pPr>
              <a:lnSpc>
                <a:spcPct val="90000"/>
              </a:lnSpc>
              <a:spcBef>
                <a:spcPct val="0"/>
              </a:spcBef>
              <a:spcAft>
                <a:spcPts val="300"/>
              </a:spcAft>
            </a:pPr>
            <a:r>
              <a:rPr lang="en-US" sz="2200" b="1" dirty="0" err="1">
                <a:latin typeface="+mj-lt"/>
                <a:ea typeface="+mj-ea"/>
                <a:cs typeface="+mj-cs"/>
              </a:rPr>
              <a:t>Técnicas</a:t>
            </a:r>
            <a:r>
              <a:rPr lang="en-US" sz="2200" b="1" dirty="0">
                <a:latin typeface="+mj-lt"/>
                <a:ea typeface="+mj-ea"/>
                <a:cs typeface="+mj-cs"/>
              </a:rPr>
              <a:t> </a:t>
            </a:r>
            <a:r>
              <a:rPr lang="en-US" sz="2200" b="1" dirty="0" err="1">
                <a:latin typeface="+mj-lt"/>
                <a:ea typeface="+mj-ea"/>
                <a:cs typeface="+mj-cs"/>
              </a:rPr>
              <a:t>Especiales</a:t>
            </a:r>
            <a:r>
              <a:rPr lang="en-US" sz="2200" b="1" dirty="0">
                <a:latin typeface="+mj-lt"/>
                <a:ea typeface="+mj-ea"/>
                <a:cs typeface="+mj-cs"/>
              </a:rPr>
              <a:t> </a:t>
            </a:r>
          </a:p>
          <a:p>
            <a:pPr>
              <a:lnSpc>
                <a:spcPct val="90000"/>
              </a:lnSpc>
              <a:spcBef>
                <a:spcPct val="0"/>
              </a:spcBef>
              <a:spcAft>
                <a:spcPts val="300"/>
              </a:spcAft>
            </a:pPr>
            <a:r>
              <a:rPr lang="en-US" sz="2200" b="1" dirty="0">
                <a:latin typeface="+mj-lt"/>
                <a:ea typeface="+mj-ea"/>
                <a:cs typeface="+mj-cs"/>
              </a:rPr>
              <a:t>de </a:t>
            </a:r>
            <a:r>
              <a:rPr lang="en-US" sz="2200" b="1" dirty="0" err="1">
                <a:latin typeface="+mj-lt"/>
                <a:ea typeface="+mj-ea"/>
                <a:cs typeface="+mj-cs"/>
              </a:rPr>
              <a:t>Investigación</a:t>
            </a:r>
            <a:r>
              <a:rPr lang="en-US" sz="2200" b="1" dirty="0">
                <a:latin typeface="+mj-lt"/>
                <a:ea typeface="+mj-ea"/>
                <a:cs typeface="+mj-cs"/>
              </a:rPr>
              <a:t>.</a:t>
            </a:r>
          </a:p>
        </p:txBody>
      </p:sp>
      <p:sp>
        <p:nvSpPr>
          <p:cNvPr id="14" name="TextBox 13">
            <a:extLst>
              <a:ext uri="{FF2B5EF4-FFF2-40B4-BE49-F238E27FC236}">
                <a16:creationId xmlns:a16="http://schemas.microsoft.com/office/drawing/2014/main" id="{7C2A5D70-BC60-CE4E-AE8F-65E06EB99B0F}"/>
              </a:ext>
            </a:extLst>
          </p:cNvPr>
          <p:cNvSpPr txBox="1"/>
          <p:nvPr/>
        </p:nvSpPr>
        <p:spPr>
          <a:xfrm>
            <a:off x="2537012" y="2286321"/>
            <a:ext cx="9357521" cy="3596202"/>
          </a:xfrm>
          <a:prstGeom prst="rect">
            <a:avLst/>
          </a:prstGeom>
        </p:spPr>
        <p:txBody>
          <a:bodyPr vert="horz" lIns="45720" tIns="22860" rIns="45720" bIns="22860" rtlCol="0">
            <a:noAutofit/>
          </a:bodyPr>
          <a:lstStyle/>
          <a:p>
            <a:pPr algn="just">
              <a:lnSpc>
                <a:spcPct val="90000"/>
              </a:lnSpc>
              <a:spcAft>
                <a:spcPts val="300"/>
              </a:spcAft>
            </a:pPr>
            <a:r>
              <a:rPr lang="es-MX" dirty="0">
                <a:latin typeface="+mj-lt"/>
                <a:cs typeface="Aharoni" panose="02010803020104030203" pitchFamily="2" charset="-79"/>
                <a:sym typeface="Yantramanav-Light"/>
                <a:rtl val="0"/>
              </a:rPr>
              <a:t>El Código Nacional de Procedimientos Penales de México contempla diversas técnicas especiales de investigación que pueden ser utilizadas por el Ministerio Público y las autoridades encargadas de la investigación en casos de corrupción:</a:t>
            </a:r>
          </a:p>
          <a:p>
            <a:pPr algn="just">
              <a:lnSpc>
                <a:spcPct val="90000"/>
              </a:lnSpc>
              <a:spcAft>
                <a:spcPts val="300"/>
              </a:spcAft>
            </a:pPr>
            <a:endParaRPr lang="es-MX" b="1" dirty="0">
              <a:latin typeface="+mj-lt"/>
              <a:cs typeface="Aharoni" panose="02010803020104030203" pitchFamily="2" charset="-79"/>
              <a:sym typeface="Yantramanav-Light"/>
              <a:rtl val="0"/>
            </a:endParaRPr>
          </a:p>
          <a:p>
            <a:pPr algn="just">
              <a:lnSpc>
                <a:spcPct val="90000"/>
              </a:lnSpc>
              <a:spcAft>
                <a:spcPts val="300"/>
              </a:spcAft>
            </a:pPr>
            <a:r>
              <a:rPr lang="es-MX" b="1" dirty="0">
                <a:latin typeface="+mj-lt"/>
                <a:cs typeface="Aharoni" panose="02010803020104030203" pitchFamily="2" charset="-79"/>
                <a:sym typeface="Yantramanav-Light"/>
                <a:rtl val="0"/>
              </a:rPr>
              <a:t>Intervención de comunicaciones privadas: </a:t>
            </a:r>
            <a:r>
              <a:rPr lang="es-MX" dirty="0">
                <a:latin typeface="+mj-lt"/>
                <a:cs typeface="Aharoni" panose="02010803020104030203" pitchFamily="2" charset="-79"/>
                <a:sym typeface="Yantramanav-Light"/>
                <a:rtl val="0"/>
              </a:rPr>
              <a:t>Esta técnica permite la intervención de las comunicaciones telefónicas, electrónicas o cualquier otra forma de comunicación privada, siempre y cuando se cuente con la autorización de un juez y se cumplan ciertos requisitos. La intervención de comunicaciones privadas está contemplada en los artículos 210 a 215 del Código Nacional de Procedimientos Penales.</a:t>
            </a:r>
          </a:p>
          <a:p>
            <a:pPr algn="just">
              <a:lnSpc>
                <a:spcPct val="90000"/>
              </a:lnSpc>
              <a:spcAft>
                <a:spcPts val="300"/>
              </a:spcAft>
            </a:pPr>
            <a:endParaRPr lang="es-MX" dirty="0">
              <a:latin typeface="+mj-lt"/>
              <a:cs typeface="Aharoni" panose="02010803020104030203" pitchFamily="2" charset="-79"/>
              <a:sym typeface="Yantramanav-Light"/>
              <a:rtl val="0"/>
            </a:endParaRPr>
          </a:p>
          <a:p>
            <a:pPr algn="just">
              <a:lnSpc>
                <a:spcPct val="90000"/>
              </a:lnSpc>
              <a:spcAft>
                <a:spcPts val="300"/>
              </a:spcAft>
            </a:pPr>
            <a:r>
              <a:rPr lang="es-MX" b="1" dirty="0">
                <a:latin typeface="+mj-lt"/>
                <a:cs typeface="Aharoni" panose="02010803020104030203" pitchFamily="2" charset="-79"/>
                <a:sym typeface="Yantramanav-Light"/>
                <a:rtl val="0"/>
              </a:rPr>
              <a:t>Agente encubierto: </a:t>
            </a:r>
            <a:r>
              <a:rPr lang="es-MX" dirty="0">
                <a:latin typeface="+mj-lt"/>
                <a:cs typeface="Aharoni" panose="02010803020104030203" pitchFamily="2" charset="-79"/>
                <a:sym typeface="Yantramanav-Light"/>
                <a:rtl val="0"/>
              </a:rPr>
              <a:t>Esta técnica permite a las autoridades utilizar a un agente encubierto para infiltrarse en una organización delictiva y obtener información relevante para la investigación. El agente encubierto puede incluso participar en actividades delictivas menores siempre y cuando no causen un daño grave a terceros o a la sociedad en general. El uso de agente encubierto está contemplado en los artículos 252 a 257 del Código Nacional de Procedimientos Penales.</a:t>
            </a:r>
            <a:endParaRPr lang="en-US" dirty="0">
              <a:latin typeface="+mj-lt"/>
              <a:cs typeface="Aharoni" panose="02010803020104030203" pitchFamily="2" charset="-79"/>
              <a:sym typeface="Yantramanav-Light"/>
              <a:rtl val="0"/>
            </a:endParaRPr>
          </a:p>
        </p:txBody>
      </p:sp>
      <p:sp>
        <p:nvSpPr>
          <p:cNvPr id="17" name="Freeform 16">
            <a:extLst>
              <a:ext uri="{FF2B5EF4-FFF2-40B4-BE49-F238E27FC236}">
                <a16:creationId xmlns:a16="http://schemas.microsoft.com/office/drawing/2014/main" id="{B2E48663-8BAE-0744-8408-63AE78349C28}"/>
              </a:ext>
            </a:extLst>
          </p:cNvPr>
          <p:cNvSpPr/>
          <p:nvPr/>
        </p:nvSpPr>
        <p:spPr>
          <a:xfrm>
            <a:off x="1629918" y="3218117"/>
            <a:ext cx="3463480" cy="3049587"/>
          </a:xfrm>
          <a:custGeom>
            <a:avLst/>
            <a:gdLst>
              <a:gd name="connsiteX0" fmla="*/ 0 w 3463480"/>
              <a:gd name="connsiteY0" fmla="*/ 0 h 3049587"/>
              <a:gd name="connsiteX1" fmla="*/ 3463481 w 3463480"/>
              <a:gd name="connsiteY1" fmla="*/ 0 h 3049587"/>
              <a:gd name="connsiteX2" fmla="*/ 3463481 w 3463480"/>
              <a:gd name="connsiteY2" fmla="*/ 3049588 h 3049587"/>
              <a:gd name="connsiteX3" fmla="*/ 0 w 3463480"/>
              <a:gd name="connsiteY3" fmla="*/ 3049588 h 3049587"/>
            </a:gdLst>
            <a:ahLst/>
            <a:cxnLst>
              <a:cxn ang="0">
                <a:pos x="connsiteX0" y="connsiteY0"/>
              </a:cxn>
              <a:cxn ang="0">
                <a:pos x="connsiteX1" y="connsiteY1"/>
              </a:cxn>
              <a:cxn ang="0">
                <a:pos x="connsiteX2" y="connsiteY2"/>
              </a:cxn>
              <a:cxn ang="0">
                <a:pos x="connsiteX3" y="connsiteY3"/>
              </a:cxn>
            </a:cxnLst>
            <a:rect l="l" t="t" r="r" b="b"/>
            <a:pathLst>
              <a:path w="3463480" h="3049587">
                <a:moveTo>
                  <a:pt x="0" y="0"/>
                </a:moveTo>
                <a:lnTo>
                  <a:pt x="3463481" y="0"/>
                </a:lnTo>
                <a:lnTo>
                  <a:pt x="3463481" y="3049588"/>
                </a:lnTo>
                <a:lnTo>
                  <a:pt x="0" y="3049588"/>
                </a:lnTo>
                <a:close/>
              </a:path>
            </a:pathLst>
          </a:custGeom>
          <a:noFill/>
          <a:ln w="6350" cap="flat">
            <a:noFill/>
            <a:prstDash val="solid"/>
            <a:miter/>
          </a:ln>
        </p:spPr>
        <p:txBody>
          <a:bodyPr rtlCol="0" anchor="ctr"/>
          <a:lstStyle/>
          <a:p>
            <a:endParaRPr lang="en-MX" sz="3000"/>
          </a:p>
        </p:txBody>
      </p:sp>
      <p:sp>
        <p:nvSpPr>
          <p:cNvPr id="13" name="Freeform 12">
            <a:extLst>
              <a:ext uri="{FF2B5EF4-FFF2-40B4-BE49-F238E27FC236}">
                <a16:creationId xmlns:a16="http://schemas.microsoft.com/office/drawing/2014/main" id="{2E46126E-FAC2-684D-8608-3714103C196E}"/>
              </a:ext>
            </a:extLst>
          </p:cNvPr>
          <p:cNvSpPr/>
          <p:nvPr/>
        </p:nvSpPr>
        <p:spPr>
          <a:xfrm>
            <a:off x="2456879" y="2248663"/>
            <a:ext cx="8532875" cy="3751135"/>
          </a:xfrm>
          <a:custGeom>
            <a:avLst/>
            <a:gdLst>
              <a:gd name="connsiteX0" fmla="*/ 0 w 8532875"/>
              <a:gd name="connsiteY0" fmla="*/ 0 h 3751135"/>
              <a:gd name="connsiteX1" fmla="*/ 8532876 w 8532875"/>
              <a:gd name="connsiteY1" fmla="*/ 0 h 3751135"/>
              <a:gd name="connsiteX2" fmla="*/ 8532876 w 8532875"/>
              <a:gd name="connsiteY2" fmla="*/ 3751136 h 3751135"/>
              <a:gd name="connsiteX3" fmla="*/ 0 w 8532875"/>
              <a:gd name="connsiteY3" fmla="*/ 3751136 h 3751135"/>
            </a:gdLst>
            <a:ahLst/>
            <a:cxnLst>
              <a:cxn ang="0">
                <a:pos x="connsiteX0" y="connsiteY0"/>
              </a:cxn>
              <a:cxn ang="0">
                <a:pos x="connsiteX1" y="connsiteY1"/>
              </a:cxn>
              <a:cxn ang="0">
                <a:pos x="connsiteX2" y="connsiteY2"/>
              </a:cxn>
              <a:cxn ang="0">
                <a:pos x="connsiteX3" y="connsiteY3"/>
              </a:cxn>
            </a:cxnLst>
            <a:rect l="l" t="t" r="r" b="b"/>
            <a:pathLst>
              <a:path w="8532875" h="3751135">
                <a:moveTo>
                  <a:pt x="0" y="0"/>
                </a:moveTo>
                <a:lnTo>
                  <a:pt x="8532876" y="0"/>
                </a:lnTo>
                <a:lnTo>
                  <a:pt x="8532876" y="3751136"/>
                </a:lnTo>
                <a:lnTo>
                  <a:pt x="0" y="3751136"/>
                </a:lnTo>
                <a:close/>
              </a:path>
            </a:pathLst>
          </a:custGeom>
          <a:noFill/>
          <a:ln w="6350" cap="flat">
            <a:noFill/>
            <a:prstDash val="solid"/>
            <a:miter/>
          </a:ln>
        </p:spPr>
        <p:txBody>
          <a:bodyPr rtlCol="0" anchor="ctr"/>
          <a:lstStyle/>
          <a:p>
            <a:endParaRPr lang="en-MX" sz="3000">
              <a:latin typeface="+mj-lt"/>
            </a:endParaRPr>
          </a:p>
        </p:txBody>
      </p:sp>
      <p:pic>
        <p:nvPicPr>
          <p:cNvPr id="3" name="Imagen 12" descr="Forma&#10;&#10;Descripción generada automáticamente">
            <a:extLst>
              <a:ext uri="{FF2B5EF4-FFF2-40B4-BE49-F238E27FC236}">
                <a16:creationId xmlns:a16="http://schemas.microsoft.com/office/drawing/2014/main" id="{9B192529-6933-C57F-CD25-55E2F1866AFE}"/>
              </a:ext>
            </a:extLst>
          </p:cNvPr>
          <p:cNvPicPr/>
          <p:nvPr/>
        </p:nvPicPr>
        <p:blipFill>
          <a:blip r:embed="rId3">
            <a:extLst>
              <a:ext uri="{28A0092B-C50C-407E-A947-70E740481C1C}">
                <a14:useLocalDpi xmlns:a14="http://schemas.microsoft.com/office/drawing/2010/main" val="0"/>
              </a:ext>
            </a:extLst>
          </a:blip>
          <a:stretch>
            <a:fillRect/>
          </a:stretch>
        </p:blipFill>
        <p:spPr>
          <a:xfrm>
            <a:off x="10361" y="308357"/>
            <a:ext cx="5083037" cy="1824002"/>
          </a:xfrm>
          <a:prstGeom prst="rect">
            <a:avLst/>
          </a:prstGeom>
        </p:spPr>
      </p:pic>
      <p:sp>
        <p:nvSpPr>
          <p:cNvPr id="4" name="Título 1">
            <a:extLst>
              <a:ext uri="{FF2B5EF4-FFF2-40B4-BE49-F238E27FC236}">
                <a16:creationId xmlns:a16="http://schemas.microsoft.com/office/drawing/2014/main" id="{903FC6B2-08C9-554A-8EF7-28FD39635A45}"/>
              </a:ext>
            </a:extLst>
          </p:cNvPr>
          <p:cNvSpPr>
            <a:spLocks noGrp="1"/>
          </p:cNvSpPr>
          <p:nvPr>
            <p:ph type="title"/>
          </p:nvPr>
        </p:nvSpPr>
        <p:spPr>
          <a:xfrm>
            <a:off x="4823011" y="462319"/>
            <a:ext cx="7934085" cy="1152128"/>
          </a:xfrm>
        </p:spPr>
        <p:txBody>
          <a:bodyPr>
            <a:noAutofit/>
          </a:bodyPr>
          <a:lstStyle/>
          <a:p>
            <a:pPr algn="ctr"/>
            <a:r>
              <a:rPr lang="es-ES" sz="3400" dirty="0">
                <a:solidFill>
                  <a:schemeClr val="accent1">
                    <a:lumMod val="50000"/>
                  </a:schemeClr>
                </a:solidFill>
                <a:latin typeface="Aharoni" panose="02010803020104030203" pitchFamily="2" charset="-79"/>
                <a:cs typeface="Aharoni" panose="02010803020104030203" pitchFamily="2" charset="-79"/>
              </a:rPr>
              <a:t>Figuras a considerar en la lucha:</a:t>
            </a:r>
            <a:br>
              <a:rPr lang="es-ES" sz="3400" b="1" dirty="0">
                <a:solidFill>
                  <a:schemeClr val="accent1">
                    <a:lumMod val="50000"/>
                  </a:schemeClr>
                </a:solidFill>
                <a:latin typeface="Aharoni" panose="02010803020104030203" pitchFamily="2" charset="-79"/>
                <a:cs typeface="Aharoni" panose="02010803020104030203" pitchFamily="2" charset="-79"/>
              </a:rPr>
            </a:br>
            <a:r>
              <a:rPr lang="es-ES" sz="3400" b="1" dirty="0">
                <a:solidFill>
                  <a:schemeClr val="accent1">
                    <a:lumMod val="50000"/>
                  </a:schemeClr>
                </a:solidFill>
                <a:latin typeface="Aharoni" panose="02010803020104030203" pitchFamily="2" charset="-79"/>
                <a:cs typeface="Aharoni" panose="02010803020104030203" pitchFamily="2" charset="-79"/>
              </a:rPr>
              <a:t>Técnicas Especiales</a:t>
            </a:r>
          </a:p>
        </p:txBody>
      </p:sp>
    </p:spTree>
    <p:extLst>
      <p:ext uri="{BB962C8B-B14F-4D97-AF65-F5344CB8AC3E}">
        <p14:creationId xmlns:p14="http://schemas.microsoft.com/office/powerpoint/2010/main" val="2127308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74B002-92F5-6C49-804D-25431213F5D7}"/>
              </a:ext>
            </a:extLst>
          </p:cNvPr>
          <p:cNvSpPr>
            <a:spLocks noGrp="1"/>
          </p:cNvSpPr>
          <p:nvPr>
            <p:ph type="title"/>
          </p:nvPr>
        </p:nvSpPr>
        <p:spPr>
          <a:xfrm>
            <a:off x="5067268" y="5233456"/>
            <a:ext cx="7121338" cy="1292433"/>
          </a:xfrm>
        </p:spPr>
        <p:txBody>
          <a:bodyPr vert="horz" lIns="91440" tIns="45720" rIns="91440" bIns="45720" rtlCol="0" anchor="ctr">
            <a:noAutofit/>
          </a:bodyPr>
          <a:lstStyle/>
          <a:p>
            <a:pPr algn="l"/>
            <a:r>
              <a:rPr lang="es-ES" sz="1200" kern="1200" dirty="0">
                <a:solidFill>
                  <a:schemeClr val="tx1"/>
                </a:solidFill>
                <a:latin typeface="+mj-lt"/>
                <a:ea typeface="+mj-ea"/>
                <a:cs typeface="+mj-cs"/>
              </a:rPr>
              <a:t>Sin duda, es la principal representación y descomposición de una sociedad.</a:t>
            </a:r>
            <a:br>
              <a:rPr lang="es-ES" sz="1200" kern="1200" dirty="0">
                <a:solidFill>
                  <a:schemeClr val="tx1"/>
                </a:solidFill>
                <a:latin typeface="+mj-lt"/>
                <a:ea typeface="+mj-ea"/>
                <a:cs typeface="+mj-cs"/>
              </a:rPr>
            </a:br>
            <a:br>
              <a:rPr lang="es-ES" sz="1200" kern="1200" dirty="0">
                <a:solidFill>
                  <a:schemeClr val="tx1"/>
                </a:solidFill>
                <a:latin typeface="+mj-lt"/>
                <a:ea typeface="+mj-ea"/>
                <a:cs typeface="+mj-cs"/>
              </a:rPr>
            </a:br>
            <a:r>
              <a:rPr lang="es-ES" sz="1200" kern="1200" dirty="0">
                <a:solidFill>
                  <a:schemeClr val="tx1"/>
                </a:solidFill>
                <a:latin typeface="+mj-lt"/>
                <a:ea typeface="+mj-ea"/>
                <a:cs typeface="+mj-cs"/>
              </a:rPr>
              <a:t>Luis Almagro Lemes dice  “la  corrupción  es  una  enferme-dad hereditaria, autoinmune, de cualquier sistema político donde los seres humanos son sus operadores”. </a:t>
            </a:r>
            <a:br>
              <a:rPr lang="es-ES" sz="1200" kern="1200" dirty="0">
                <a:solidFill>
                  <a:schemeClr val="tx1"/>
                </a:solidFill>
                <a:latin typeface="+mj-lt"/>
                <a:ea typeface="+mj-ea"/>
                <a:cs typeface="+mj-cs"/>
              </a:rPr>
            </a:br>
            <a:br>
              <a:rPr lang="es-ES" sz="1200" kern="1200" dirty="0">
                <a:solidFill>
                  <a:schemeClr val="tx1"/>
                </a:solidFill>
                <a:latin typeface="+mj-lt"/>
                <a:ea typeface="+mj-ea"/>
                <a:cs typeface="+mj-cs"/>
              </a:rPr>
            </a:br>
            <a:r>
              <a:rPr lang="es-ES" sz="1200" kern="1200" dirty="0">
                <a:solidFill>
                  <a:schemeClr val="tx1"/>
                </a:solidFill>
                <a:latin typeface="+mj-lt"/>
                <a:ea typeface="+mj-ea"/>
                <a:cs typeface="+mj-cs"/>
              </a:rPr>
              <a:t>En la Convención de las Naciones Unidas contra la Corrupción  se  sostiene  que  “La  corrupción  es  una  plaga  insidiosa  que  tiene un amplio espectro de consecuencias corrosivas para la sociedad.  Socava  la  democracia  y  el  Estado  de  derecho,  da  pie  a  violaciones de los derechos humanos, distorsiona los mercados, menoscaba  la  calidad  de  vida  y  permite  el  florecimiento  de  la  delincuencia organizada, el terrorismo y otras amenazas a la seguridad humana.”</a:t>
            </a:r>
            <a:br>
              <a:rPr lang="es-ES" sz="1200" kern="1200" dirty="0">
                <a:solidFill>
                  <a:schemeClr val="tx1"/>
                </a:solidFill>
                <a:latin typeface="+mj-lt"/>
                <a:ea typeface="+mj-ea"/>
                <a:cs typeface="+mj-cs"/>
              </a:rPr>
            </a:br>
            <a:br>
              <a:rPr lang="es-ES" sz="1200" kern="1200" dirty="0">
                <a:solidFill>
                  <a:schemeClr val="tx1"/>
                </a:solidFill>
                <a:latin typeface="+mj-lt"/>
                <a:ea typeface="+mj-ea"/>
                <a:cs typeface="+mj-cs"/>
              </a:rPr>
            </a:br>
            <a:r>
              <a:rPr lang="es-MX" sz="700" dirty="0">
                <a:solidFill>
                  <a:schemeClr val="tx1"/>
                </a:solidFill>
                <a:latin typeface="+mj-lt"/>
                <a:cs typeface="Yantramanav-Light"/>
                <a:sym typeface="Yantramanav-Light"/>
                <a:rtl val="0"/>
              </a:rPr>
              <a:t>Convención de las Naciones Unidas contra la Corrupción, Preámbulo, párr. 1,  disponible  en  https://www.unodc.org/documents/treaties/UNCAC/Publications/Convention/08-50026_E.pdf</a:t>
            </a:r>
            <a:br>
              <a:rPr lang="es-MX" sz="2400" dirty="0">
                <a:solidFill>
                  <a:prstClr val="black"/>
                </a:solidFill>
                <a:latin typeface="+mj-lt"/>
                <a:cs typeface="Yantramanav-Light"/>
                <a:sym typeface="Yantramanav-Light"/>
                <a:rtl val="0"/>
              </a:rPr>
            </a:br>
            <a:endParaRPr lang="es-ES" sz="1200" kern="1200" dirty="0">
              <a:solidFill>
                <a:schemeClr val="tx1"/>
              </a:solidFill>
              <a:latin typeface="+mj-lt"/>
              <a:ea typeface="+mj-ea"/>
              <a:cs typeface="+mj-cs"/>
            </a:endParaRPr>
          </a:p>
        </p:txBody>
      </p:sp>
      <p:pic>
        <p:nvPicPr>
          <p:cNvPr id="2" name="Marcador de posición de imagen 1">
            <a:extLst>
              <a:ext uri="{FF2B5EF4-FFF2-40B4-BE49-F238E27FC236}">
                <a16:creationId xmlns:a16="http://schemas.microsoft.com/office/drawing/2014/main" id="{09044622-64B8-05A5-BD60-D979DF06D71D}"/>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r="16587" b="-3"/>
          <a:stretch/>
        </p:blipFill>
        <p:spPr>
          <a:xfrm>
            <a:off x="20" y="1"/>
            <a:ext cx="4848284" cy="4359438"/>
          </a:xfrm>
          <a:prstGeom prst="rect">
            <a:avLst/>
          </a:prstGeom>
        </p:spPr>
      </p:pic>
      <p:pic>
        <p:nvPicPr>
          <p:cNvPr id="4" name="Picture Placeholder 3">
            <a:extLst>
              <a:ext uri="{FF2B5EF4-FFF2-40B4-BE49-F238E27FC236}">
                <a16:creationId xmlns:a16="http://schemas.microsoft.com/office/drawing/2014/main" id="{F4A413C7-CDE2-7A04-CD10-8018997F0F9E}"/>
              </a:ext>
            </a:extLst>
          </p:cNvPr>
          <p:cNvPicPr>
            <a:picLocks noGrp="1" noChangeAspect="1"/>
          </p:cNvPicPr>
          <p:nvPr>
            <p:ph type="pic" sz="quarter" idx="17"/>
          </p:nvPr>
        </p:nvPicPr>
        <p:blipFill rotWithShape="1">
          <a:blip r:embed="rId3"/>
          <a:srcRect l="4268" r="4268"/>
          <a:stretch/>
        </p:blipFill>
        <p:spPr>
          <a:xfrm>
            <a:off x="5067268" y="-71719"/>
            <a:ext cx="7121338" cy="4301714"/>
          </a:xfrm>
          <a:prstGeom prst="rect">
            <a:avLst/>
          </a:prstGeom>
        </p:spPr>
      </p:pic>
      <p:pic>
        <p:nvPicPr>
          <p:cNvPr id="3" name="Picture Placeholder 2" descr="A framed picture of a person&#10;&#10;Description automatically generated with medium confidence">
            <a:extLst>
              <a:ext uri="{FF2B5EF4-FFF2-40B4-BE49-F238E27FC236}">
                <a16:creationId xmlns:a16="http://schemas.microsoft.com/office/drawing/2014/main" id="{496EA7E7-0569-524B-84E0-11B46ECEFAD1}"/>
              </a:ext>
            </a:extLst>
          </p:cNvPr>
          <p:cNvPicPr>
            <a:picLocks noGrp="1" noChangeAspect="1"/>
          </p:cNvPicPr>
          <p:nvPr>
            <p:ph type="pic" sz="quarter" idx="16"/>
          </p:nvPr>
        </p:nvPicPr>
        <p:blipFill rotWithShape="1">
          <a:blip r:embed="rId4"/>
          <a:srcRect t="8710" r="2" b="3824"/>
          <a:stretch/>
        </p:blipFill>
        <p:spPr>
          <a:xfrm rot="21600000">
            <a:off x="20" y="4472610"/>
            <a:ext cx="4848284" cy="2385390"/>
          </a:xfrm>
          <a:prstGeom prst="rect">
            <a:avLst/>
          </a:prstGeom>
        </p:spPr>
      </p:pic>
      <p:sp>
        <p:nvSpPr>
          <p:cNvPr id="6" name="CuadroTexto 1">
            <a:extLst>
              <a:ext uri="{FF2B5EF4-FFF2-40B4-BE49-F238E27FC236}">
                <a16:creationId xmlns:a16="http://schemas.microsoft.com/office/drawing/2014/main" id="{D362CE02-215F-FA13-6BB5-BBE1AF2E382A}"/>
              </a:ext>
            </a:extLst>
          </p:cNvPr>
          <p:cNvSpPr txBox="1"/>
          <p:nvPr/>
        </p:nvSpPr>
        <p:spPr>
          <a:xfrm>
            <a:off x="5924486" y="4300239"/>
            <a:ext cx="479169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haroni" panose="02010803020104030203" pitchFamily="2" charset="-79"/>
                <a:ea typeface="+mn-ea"/>
                <a:cs typeface="Aharoni" panose="02010803020104030203" pitchFamily="2" charset="-79"/>
                <a:sym typeface="Yantramanav-Light"/>
                <a:rtl val="0"/>
              </a:rPr>
              <a:t>La Corrupción: Más que un concepto…</a:t>
            </a:r>
            <a:endParaRPr kumimoji="0" lang="es-MX"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haroni" panose="02010803020104030203" pitchFamily="2" charset="-79"/>
              <a:ea typeface="+mn-ea"/>
              <a:cs typeface="Aharoni" panose="02010803020104030203" pitchFamily="2" charset="-79"/>
            </a:endParaRPr>
          </a:p>
        </p:txBody>
      </p:sp>
    </p:spTree>
    <p:extLst>
      <p:ext uri="{BB962C8B-B14F-4D97-AF65-F5344CB8AC3E}">
        <p14:creationId xmlns:p14="http://schemas.microsoft.com/office/powerpoint/2010/main" val="3285076975"/>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61378A1-5692-9C21-D55D-D73A37D34930}"/>
              </a:ext>
            </a:extLst>
          </p:cNvPr>
          <p:cNvSpPr txBox="1"/>
          <p:nvPr/>
        </p:nvSpPr>
        <p:spPr>
          <a:xfrm>
            <a:off x="223934" y="2556588"/>
            <a:ext cx="3228393" cy="2948473"/>
          </a:xfrm>
          <a:prstGeom prst="rect">
            <a:avLst/>
          </a:prstGeom>
        </p:spPr>
        <p:txBody>
          <a:bodyPr vert="horz" lIns="45720" tIns="22860" rIns="45720" bIns="22860" rtlCol="0" anchor="ctr">
            <a:normAutofit/>
          </a:bodyPr>
          <a:lstStyle/>
          <a:p>
            <a:pPr>
              <a:lnSpc>
                <a:spcPct val="90000"/>
              </a:lnSpc>
              <a:spcBef>
                <a:spcPct val="0"/>
              </a:spcBef>
              <a:spcAft>
                <a:spcPts val="300"/>
              </a:spcAft>
            </a:pPr>
            <a:r>
              <a:rPr lang="en-US" sz="2200" b="1" dirty="0" err="1">
                <a:latin typeface="+mj-lt"/>
                <a:ea typeface="+mj-ea"/>
                <a:cs typeface="+mj-cs"/>
              </a:rPr>
              <a:t>Técnicas</a:t>
            </a:r>
            <a:r>
              <a:rPr lang="en-US" sz="2200" b="1" dirty="0">
                <a:latin typeface="+mj-lt"/>
                <a:ea typeface="+mj-ea"/>
                <a:cs typeface="+mj-cs"/>
              </a:rPr>
              <a:t> </a:t>
            </a:r>
            <a:r>
              <a:rPr lang="en-US" sz="2200" b="1" dirty="0" err="1">
                <a:latin typeface="+mj-lt"/>
                <a:ea typeface="+mj-ea"/>
                <a:cs typeface="+mj-cs"/>
              </a:rPr>
              <a:t>Especiales</a:t>
            </a:r>
            <a:r>
              <a:rPr lang="en-US" sz="2200" b="1" dirty="0">
                <a:latin typeface="+mj-lt"/>
                <a:ea typeface="+mj-ea"/>
                <a:cs typeface="+mj-cs"/>
              </a:rPr>
              <a:t> </a:t>
            </a:r>
          </a:p>
          <a:p>
            <a:pPr>
              <a:lnSpc>
                <a:spcPct val="90000"/>
              </a:lnSpc>
              <a:spcBef>
                <a:spcPct val="0"/>
              </a:spcBef>
              <a:spcAft>
                <a:spcPts val="300"/>
              </a:spcAft>
            </a:pPr>
            <a:r>
              <a:rPr lang="en-US" sz="2200" b="1" dirty="0">
                <a:latin typeface="+mj-lt"/>
                <a:ea typeface="+mj-ea"/>
                <a:cs typeface="+mj-cs"/>
              </a:rPr>
              <a:t>de </a:t>
            </a:r>
            <a:r>
              <a:rPr lang="en-US" sz="2200" b="1" dirty="0" err="1">
                <a:latin typeface="+mj-lt"/>
                <a:ea typeface="+mj-ea"/>
                <a:cs typeface="+mj-cs"/>
              </a:rPr>
              <a:t>Investigación</a:t>
            </a:r>
            <a:r>
              <a:rPr lang="en-US" sz="2200" b="1" dirty="0">
                <a:latin typeface="+mj-lt"/>
                <a:ea typeface="+mj-ea"/>
                <a:cs typeface="+mj-cs"/>
              </a:rPr>
              <a:t>.</a:t>
            </a:r>
          </a:p>
        </p:txBody>
      </p:sp>
      <p:sp>
        <p:nvSpPr>
          <p:cNvPr id="14" name="TextBox 13">
            <a:extLst>
              <a:ext uri="{FF2B5EF4-FFF2-40B4-BE49-F238E27FC236}">
                <a16:creationId xmlns:a16="http://schemas.microsoft.com/office/drawing/2014/main" id="{7C2A5D70-BC60-CE4E-AE8F-65E06EB99B0F}"/>
              </a:ext>
            </a:extLst>
          </p:cNvPr>
          <p:cNvSpPr txBox="1"/>
          <p:nvPr/>
        </p:nvSpPr>
        <p:spPr>
          <a:xfrm>
            <a:off x="2456879" y="2087298"/>
            <a:ext cx="9601383" cy="4546584"/>
          </a:xfrm>
          <a:prstGeom prst="rect">
            <a:avLst/>
          </a:prstGeom>
        </p:spPr>
        <p:txBody>
          <a:bodyPr vert="horz" lIns="45720" tIns="22860" rIns="45720" bIns="22860" rtlCol="0">
            <a:normAutofit/>
          </a:bodyPr>
          <a:lstStyle/>
          <a:p>
            <a:pPr algn="just">
              <a:lnSpc>
                <a:spcPct val="90000"/>
              </a:lnSpc>
              <a:spcAft>
                <a:spcPts val="300"/>
              </a:spcAft>
            </a:pPr>
            <a:endParaRPr lang="es-MX" sz="2000" b="1" dirty="0">
              <a:latin typeface="+mj-lt"/>
              <a:sym typeface="Yantramanav-Light"/>
              <a:rtl val="0"/>
            </a:endParaRPr>
          </a:p>
          <a:p>
            <a:pPr algn="just">
              <a:lnSpc>
                <a:spcPct val="90000"/>
              </a:lnSpc>
              <a:spcAft>
                <a:spcPts val="300"/>
              </a:spcAft>
            </a:pPr>
            <a:r>
              <a:rPr lang="es-MX" sz="2000" b="1" dirty="0">
                <a:latin typeface="+mj-lt"/>
                <a:sym typeface="Yantramanav-Light"/>
                <a:rtl val="0"/>
              </a:rPr>
              <a:t>Entrega vigilada: </a:t>
            </a:r>
            <a:r>
              <a:rPr lang="es-MX" sz="2000" dirty="0">
                <a:latin typeface="+mj-lt"/>
                <a:sym typeface="Yantramanav-Light"/>
                <a:rtl val="0"/>
              </a:rPr>
              <a:t>Esta técnica permite a las autoridades realizar la entrega vigilada de un objeto que se sospecha es parte de un delito para identificar a los responsables del mismo. La entrega vigilada se realiza con la finalidad de conocer el destino del objeto y los actos que se realizarán con él. </a:t>
            </a:r>
          </a:p>
          <a:p>
            <a:pPr algn="just">
              <a:lnSpc>
                <a:spcPct val="90000"/>
              </a:lnSpc>
              <a:spcAft>
                <a:spcPts val="300"/>
              </a:spcAft>
            </a:pPr>
            <a:r>
              <a:rPr lang="es-MX" sz="2000" dirty="0">
                <a:latin typeface="+mj-lt"/>
                <a:sym typeface="Yantramanav-Light"/>
                <a:rtl val="0"/>
              </a:rPr>
              <a:t>La entrega vigilada está contemplada en los artículos 250 a 251 del Código Nacional de Procedimientos Penales.</a:t>
            </a:r>
          </a:p>
          <a:p>
            <a:pPr algn="just">
              <a:lnSpc>
                <a:spcPct val="90000"/>
              </a:lnSpc>
              <a:spcAft>
                <a:spcPts val="300"/>
              </a:spcAft>
            </a:pPr>
            <a:endParaRPr lang="es-MX" sz="2000" dirty="0">
              <a:latin typeface="+mj-lt"/>
              <a:sym typeface="Yantramanav-Light"/>
              <a:rtl val="0"/>
            </a:endParaRPr>
          </a:p>
          <a:p>
            <a:pPr algn="just">
              <a:lnSpc>
                <a:spcPct val="90000"/>
              </a:lnSpc>
              <a:spcAft>
                <a:spcPts val="300"/>
              </a:spcAft>
            </a:pPr>
            <a:r>
              <a:rPr lang="es-MX" sz="2000" b="1" dirty="0">
                <a:latin typeface="+mj-lt"/>
                <a:sym typeface="Yantramanav-Light"/>
                <a:rtl val="0"/>
              </a:rPr>
              <a:t>Operaciones encubiertas: </a:t>
            </a:r>
            <a:r>
              <a:rPr lang="es-MX" sz="2000" dirty="0">
                <a:latin typeface="+mj-lt"/>
                <a:sym typeface="Yantramanav-Light"/>
                <a:rtl val="0"/>
              </a:rPr>
              <a:t>Esta técnica permite a las autoridades realizar operaciones encubiertas con la finalidad de obtener información relevante para la investigación. Las operaciones encubiertas pueden incluir la realización de actividades delictivas menores siempre y cuando no causen un daño grave a terceros o a la sociedad en general. </a:t>
            </a:r>
          </a:p>
          <a:p>
            <a:pPr algn="just">
              <a:lnSpc>
                <a:spcPct val="90000"/>
              </a:lnSpc>
              <a:spcAft>
                <a:spcPts val="300"/>
              </a:spcAft>
            </a:pPr>
            <a:endParaRPr lang="es-MX" sz="2000" dirty="0">
              <a:latin typeface="+mj-lt"/>
              <a:sym typeface="Yantramanav-Light"/>
              <a:rtl val="0"/>
            </a:endParaRPr>
          </a:p>
          <a:p>
            <a:pPr algn="just">
              <a:lnSpc>
                <a:spcPct val="90000"/>
              </a:lnSpc>
              <a:spcAft>
                <a:spcPts val="300"/>
              </a:spcAft>
            </a:pPr>
            <a:r>
              <a:rPr lang="es-MX" sz="2000" dirty="0">
                <a:latin typeface="+mj-lt"/>
                <a:sym typeface="Yantramanav-Light"/>
                <a:rtl val="0"/>
              </a:rPr>
              <a:t>Las operaciones encubiertas están contempladas en los artículos 258 a 264 del Código Nacional de Procedimientos Penales.</a:t>
            </a:r>
            <a:endParaRPr lang="en-US" sz="2000" dirty="0">
              <a:sym typeface="Yantramanav-Light"/>
              <a:rtl val="0"/>
            </a:endParaRPr>
          </a:p>
        </p:txBody>
      </p:sp>
      <p:sp>
        <p:nvSpPr>
          <p:cNvPr id="17" name="Freeform 16">
            <a:extLst>
              <a:ext uri="{FF2B5EF4-FFF2-40B4-BE49-F238E27FC236}">
                <a16:creationId xmlns:a16="http://schemas.microsoft.com/office/drawing/2014/main" id="{B2E48663-8BAE-0744-8408-63AE78349C28}"/>
              </a:ext>
            </a:extLst>
          </p:cNvPr>
          <p:cNvSpPr/>
          <p:nvPr/>
        </p:nvSpPr>
        <p:spPr>
          <a:xfrm>
            <a:off x="1629918" y="3218117"/>
            <a:ext cx="3463480" cy="3049587"/>
          </a:xfrm>
          <a:custGeom>
            <a:avLst/>
            <a:gdLst>
              <a:gd name="connsiteX0" fmla="*/ 0 w 3463480"/>
              <a:gd name="connsiteY0" fmla="*/ 0 h 3049587"/>
              <a:gd name="connsiteX1" fmla="*/ 3463481 w 3463480"/>
              <a:gd name="connsiteY1" fmla="*/ 0 h 3049587"/>
              <a:gd name="connsiteX2" fmla="*/ 3463481 w 3463480"/>
              <a:gd name="connsiteY2" fmla="*/ 3049588 h 3049587"/>
              <a:gd name="connsiteX3" fmla="*/ 0 w 3463480"/>
              <a:gd name="connsiteY3" fmla="*/ 3049588 h 3049587"/>
            </a:gdLst>
            <a:ahLst/>
            <a:cxnLst>
              <a:cxn ang="0">
                <a:pos x="connsiteX0" y="connsiteY0"/>
              </a:cxn>
              <a:cxn ang="0">
                <a:pos x="connsiteX1" y="connsiteY1"/>
              </a:cxn>
              <a:cxn ang="0">
                <a:pos x="connsiteX2" y="connsiteY2"/>
              </a:cxn>
              <a:cxn ang="0">
                <a:pos x="connsiteX3" y="connsiteY3"/>
              </a:cxn>
            </a:cxnLst>
            <a:rect l="l" t="t" r="r" b="b"/>
            <a:pathLst>
              <a:path w="3463480" h="3049587">
                <a:moveTo>
                  <a:pt x="0" y="0"/>
                </a:moveTo>
                <a:lnTo>
                  <a:pt x="3463481" y="0"/>
                </a:lnTo>
                <a:lnTo>
                  <a:pt x="3463481" y="3049588"/>
                </a:lnTo>
                <a:lnTo>
                  <a:pt x="0" y="3049588"/>
                </a:lnTo>
                <a:close/>
              </a:path>
            </a:pathLst>
          </a:custGeom>
          <a:noFill/>
          <a:ln w="6350" cap="flat">
            <a:noFill/>
            <a:prstDash val="solid"/>
            <a:miter/>
          </a:ln>
        </p:spPr>
        <p:txBody>
          <a:bodyPr rtlCol="0" anchor="ctr"/>
          <a:lstStyle/>
          <a:p>
            <a:endParaRPr lang="en-MX" sz="3000"/>
          </a:p>
        </p:txBody>
      </p:sp>
      <p:sp>
        <p:nvSpPr>
          <p:cNvPr id="13" name="Freeform 12">
            <a:extLst>
              <a:ext uri="{FF2B5EF4-FFF2-40B4-BE49-F238E27FC236}">
                <a16:creationId xmlns:a16="http://schemas.microsoft.com/office/drawing/2014/main" id="{2E46126E-FAC2-684D-8608-3714103C196E}"/>
              </a:ext>
            </a:extLst>
          </p:cNvPr>
          <p:cNvSpPr/>
          <p:nvPr/>
        </p:nvSpPr>
        <p:spPr>
          <a:xfrm>
            <a:off x="2456879" y="2248663"/>
            <a:ext cx="8532875" cy="3751135"/>
          </a:xfrm>
          <a:custGeom>
            <a:avLst/>
            <a:gdLst>
              <a:gd name="connsiteX0" fmla="*/ 0 w 8532875"/>
              <a:gd name="connsiteY0" fmla="*/ 0 h 3751135"/>
              <a:gd name="connsiteX1" fmla="*/ 8532876 w 8532875"/>
              <a:gd name="connsiteY1" fmla="*/ 0 h 3751135"/>
              <a:gd name="connsiteX2" fmla="*/ 8532876 w 8532875"/>
              <a:gd name="connsiteY2" fmla="*/ 3751136 h 3751135"/>
              <a:gd name="connsiteX3" fmla="*/ 0 w 8532875"/>
              <a:gd name="connsiteY3" fmla="*/ 3751136 h 3751135"/>
            </a:gdLst>
            <a:ahLst/>
            <a:cxnLst>
              <a:cxn ang="0">
                <a:pos x="connsiteX0" y="connsiteY0"/>
              </a:cxn>
              <a:cxn ang="0">
                <a:pos x="connsiteX1" y="connsiteY1"/>
              </a:cxn>
              <a:cxn ang="0">
                <a:pos x="connsiteX2" y="connsiteY2"/>
              </a:cxn>
              <a:cxn ang="0">
                <a:pos x="connsiteX3" y="connsiteY3"/>
              </a:cxn>
            </a:cxnLst>
            <a:rect l="l" t="t" r="r" b="b"/>
            <a:pathLst>
              <a:path w="8532875" h="3751135">
                <a:moveTo>
                  <a:pt x="0" y="0"/>
                </a:moveTo>
                <a:lnTo>
                  <a:pt x="8532876" y="0"/>
                </a:lnTo>
                <a:lnTo>
                  <a:pt x="8532876" y="3751136"/>
                </a:lnTo>
                <a:lnTo>
                  <a:pt x="0" y="3751136"/>
                </a:lnTo>
                <a:close/>
              </a:path>
            </a:pathLst>
          </a:custGeom>
          <a:noFill/>
          <a:ln w="6350" cap="flat">
            <a:noFill/>
            <a:prstDash val="solid"/>
            <a:miter/>
          </a:ln>
        </p:spPr>
        <p:txBody>
          <a:bodyPr rtlCol="0" anchor="ctr"/>
          <a:lstStyle/>
          <a:p>
            <a:endParaRPr lang="en-MX" sz="3000">
              <a:latin typeface="+mj-lt"/>
            </a:endParaRPr>
          </a:p>
        </p:txBody>
      </p:sp>
      <p:pic>
        <p:nvPicPr>
          <p:cNvPr id="3" name="Imagen 12" descr="Forma&#10;&#10;Descripción generada automáticamente">
            <a:extLst>
              <a:ext uri="{FF2B5EF4-FFF2-40B4-BE49-F238E27FC236}">
                <a16:creationId xmlns:a16="http://schemas.microsoft.com/office/drawing/2014/main" id="{FA4E790A-F607-0C42-D4C7-887DCFF482F1}"/>
              </a:ext>
            </a:extLst>
          </p:cNvPr>
          <p:cNvPicPr/>
          <p:nvPr/>
        </p:nvPicPr>
        <p:blipFill>
          <a:blip r:embed="rId3">
            <a:extLst>
              <a:ext uri="{28A0092B-C50C-407E-A947-70E740481C1C}">
                <a14:useLocalDpi xmlns:a14="http://schemas.microsoft.com/office/drawing/2010/main" val="0"/>
              </a:ext>
            </a:extLst>
          </a:blip>
          <a:stretch>
            <a:fillRect/>
          </a:stretch>
        </p:blipFill>
        <p:spPr>
          <a:xfrm>
            <a:off x="71717" y="309070"/>
            <a:ext cx="5728447" cy="2017059"/>
          </a:xfrm>
          <a:prstGeom prst="rect">
            <a:avLst/>
          </a:prstGeom>
        </p:spPr>
      </p:pic>
      <p:sp>
        <p:nvSpPr>
          <p:cNvPr id="4" name="Título 1">
            <a:extLst>
              <a:ext uri="{FF2B5EF4-FFF2-40B4-BE49-F238E27FC236}">
                <a16:creationId xmlns:a16="http://schemas.microsoft.com/office/drawing/2014/main" id="{75F273E7-24B0-BFBA-714F-3E162F7585FC}"/>
              </a:ext>
            </a:extLst>
          </p:cNvPr>
          <p:cNvSpPr>
            <a:spLocks noGrp="1"/>
          </p:cNvSpPr>
          <p:nvPr>
            <p:ph type="title"/>
          </p:nvPr>
        </p:nvSpPr>
        <p:spPr>
          <a:xfrm>
            <a:off x="5400746" y="828629"/>
            <a:ext cx="7176735" cy="1152128"/>
          </a:xfrm>
        </p:spPr>
        <p:txBody>
          <a:bodyPr>
            <a:noAutofit/>
          </a:bodyPr>
          <a:lstStyle/>
          <a:p>
            <a:pPr algn="ctr"/>
            <a:r>
              <a:rPr lang="es-ES" sz="3200" dirty="0">
                <a:solidFill>
                  <a:schemeClr val="accent1">
                    <a:lumMod val="50000"/>
                  </a:schemeClr>
                </a:solidFill>
                <a:latin typeface="Aharoni" panose="02010803020104030203" pitchFamily="2" charset="-79"/>
                <a:cs typeface="Aharoni" panose="02010803020104030203" pitchFamily="2" charset="-79"/>
              </a:rPr>
              <a:t>Figuras a considerar en la lucha:</a:t>
            </a:r>
            <a:br>
              <a:rPr lang="es-ES" sz="3200" b="1" dirty="0">
                <a:solidFill>
                  <a:schemeClr val="accent1">
                    <a:lumMod val="50000"/>
                  </a:schemeClr>
                </a:solidFill>
                <a:latin typeface="Aharoni" panose="02010803020104030203" pitchFamily="2" charset="-79"/>
                <a:cs typeface="Aharoni" panose="02010803020104030203" pitchFamily="2" charset="-79"/>
              </a:rPr>
            </a:br>
            <a:r>
              <a:rPr lang="es-ES" sz="3200" b="1" dirty="0">
                <a:solidFill>
                  <a:schemeClr val="accent1">
                    <a:lumMod val="50000"/>
                  </a:schemeClr>
                </a:solidFill>
                <a:latin typeface="Aharoni" panose="02010803020104030203" pitchFamily="2" charset="-79"/>
                <a:cs typeface="Aharoni" panose="02010803020104030203" pitchFamily="2" charset="-79"/>
              </a:rPr>
              <a:t>“Técnicas Especiales”</a:t>
            </a:r>
          </a:p>
        </p:txBody>
      </p:sp>
    </p:spTree>
    <p:extLst>
      <p:ext uri="{BB962C8B-B14F-4D97-AF65-F5344CB8AC3E}">
        <p14:creationId xmlns:p14="http://schemas.microsoft.com/office/powerpoint/2010/main" val="26352060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91770" y="0"/>
            <a:ext cx="500231" cy="6858000"/>
            <a:chOff x="0" y="0"/>
            <a:chExt cx="273729" cy="3752725"/>
          </a:xfrm>
        </p:grpSpPr>
        <p:sp>
          <p:nvSpPr>
            <p:cNvPr id="3" name="Freeform 3"/>
            <p:cNvSpPr/>
            <p:nvPr/>
          </p:nvSpPr>
          <p:spPr>
            <a:xfrm>
              <a:off x="0" y="0"/>
              <a:ext cx="273729" cy="3752726"/>
            </a:xfrm>
            <a:custGeom>
              <a:avLst/>
              <a:gdLst/>
              <a:ahLst/>
              <a:cxnLst/>
              <a:rect l="l" t="t" r="r" b="b"/>
              <a:pathLst>
                <a:path w="273729" h="3752726">
                  <a:moveTo>
                    <a:pt x="0" y="0"/>
                  </a:moveTo>
                  <a:lnTo>
                    <a:pt x="273729" y="0"/>
                  </a:lnTo>
                  <a:lnTo>
                    <a:pt x="273729" y="3752726"/>
                  </a:lnTo>
                  <a:lnTo>
                    <a:pt x="0" y="3752726"/>
                  </a:lnTo>
                  <a:close/>
                </a:path>
              </a:pathLst>
            </a:custGeom>
            <a:solidFill>
              <a:srgbClr val="0B0349"/>
            </a:solidFill>
          </p:spPr>
        </p:sp>
      </p:grpSp>
      <p:sp>
        <p:nvSpPr>
          <p:cNvPr id="18" name="AutoShape 18"/>
          <p:cNvSpPr/>
          <p:nvPr/>
        </p:nvSpPr>
        <p:spPr>
          <a:xfrm rot="-5400000">
            <a:off x="3452898" y="3880128"/>
            <a:ext cx="5286204" cy="0"/>
          </a:xfrm>
          <a:prstGeom prst="line">
            <a:avLst/>
          </a:prstGeom>
          <a:ln w="47625" cap="flat">
            <a:solidFill>
              <a:srgbClr val="FFFFFF"/>
            </a:solidFill>
            <a:prstDash val="solid"/>
            <a:headEnd type="none" w="sm" len="sm"/>
            <a:tailEnd type="none" w="sm" len="sm"/>
          </a:ln>
        </p:spPr>
      </p:sp>
      <p:sp>
        <p:nvSpPr>
          <p:cNvPr id="19" name="TextBox 17">
            <a:extLst>
              <a:ext uri="{FF2B5EF4-FFF2-40B4-BE49-F238E27FC236}">
                <a16:creationId xmlns:a16="http://schemas.microsoft.com/office/drawing/2014/main" id="{A99DC596-5704-7241-8415-EF5F12DA4E2A}"/>
              </a:ext>
            </a:extLst>
          </p:cNvPr>
          <p:cNvSpPr txBox="1"/>
          <p:nvPr/>
        </p:nvSpPr>
        <p:spPr>
          <a:xfrm>
            <a:off x="3218019" y="3105307"/>
            <a:ext cx="2208987" cy="1452129"/>
          </a:xfrm>
          <a:prstGeom prst="rect">
            <a:avLst/>
          </a:prstGeom>
        </p:spPr>
        <p:txBody>
          <a:bodyPr wrap="square" lIns="0" tIns="0" rIns="0" bIns="0" rtlCol="0" anchor="t">
            <a:spAutoFit/>
          </a:bodyPr>
          <a:lstStyle/>
          <a:p>
            <a:pPr>
              <a:lnSpc>
                <a:spcPts val="3920"/>
              </a:lnSpc>
            </a:pPr>
            <a:r>
              <a:rPr lang="es-ES_tradnl" sz="2267" dirty="0">
                <a:solidFill>
                  <a:srgbClr val="FFFFFF"/>
                </a:solidFill>
                <a:latin typeface="HK Grotesk Bold"/>
              </a:rPr>
              <a:t>Marco Teórico – Conceptual y Marco Jurídico</a:t>
            </a:r>
          </a:p>
        </p:txBody>
      </p:sp>
      <p:sp>
        <p:nvSpPr>
          <p:cNvPr id="13" name="CuadroTexto 12">
            <a:extLst>
              <a:ext uri="{FF2B5EF4-FFF2-40B4-BE49-F238E27FC236}">
                <a16:creationId xmlns:a16="http://schemas.microsoft.com/office/drawing/2014/main" id="{A7E37ED7-2A45-ECA3-FB7C-9DC2A04F12F1}"/>
              </a:ext>
            </a:extLst>
          </p:cNvPr>
          <p:cNvSpPr txBox="1"/>
          <p:nvPr/>
        </p:nvSpPr>
        <p:spPr>
          <a:xfrm>
            <a:off x="290146" y="1627649"/>
            <a:ext cx="11213334" cy="4662815"/>
          </a:xfrm>
          <a:prstGeom prst="rect">
            <a:avLst/>
          </a:prstGeom>
          <a:noFill/>
        </p:spPr>
        <p:txBody>
          <a:bodyPr wrap="square">
            <a:spAutoFit/>
          </a:bodyPr>
          <a:lstStyle/>
          <a:p>
            <a:pPr algn="just"/>
            <a:r>
              <a:rPr lang="es-MX" sz="2700" dirty="0">
                <a:latin typeface="+mj-lt"/>
              </a:rPr>
              <a:t>El uso de estas técnicas especiales de investigación debe estar siempre sujeto a la autorización y supervisión de un juez y debe ser utilizado de manera excepcional y proporcional al delito investigado.</a:t>
            </a:r>
          </a:p>
          <a:p>
            <a:pPr algn="just"/>
            <a:endParaRPr lang="es-MX" sz="2700" dirty="0">
              <a:latin typeface="+mj-lt"/>
            </a:endParaRPr>
          </a:p>
          <a:p>
            <a:pPr algn="just"/>
            <a:r>
              <a:rPr lang="es-MX" sz="2700" dirty="0">
                <a:latin typeface="+mj-lt"/>
              </a:rPr>
              <a:t>Además, estas técnicas sólo pueden ser utilizadas en casos específicos (protocolos o lineamientos, (LFDO) y siempre que se hayan agotado previamente otras técnicas de investigación menos invasivas.</a:t>
            </a:r>
          </a:p>
          <a:p>
            <a:pPr algn="just"/>
            <a:endParaRPr lang="es-MX" sz="2700" dirty="0">
              <a:latin typeface="+mj-lt"/>
            </a:endParaRPr>
          </a:p>
          <a:p>
            <a:pPr algn="just"/>
            <a:r>
              <a:rPr lang="es-MX" sz="2700" b="1" i="1" dirty="0">
                <a:latin typeface="+mj-lt"/>
              </a:rPr>
              <a:t>Existen varios ejemplos de casos de corrupción en México y otros países en los que se han utilizado técnicas especiales de investigación para obtener pruebas y llevar a los responsables ante la justicia. </a:t>
            </a:r>
            <a:endParaRPr lang="es-MX" sz="3000" b="1" i="1" dirty="0"/>
          </a:p>
        </p:txBody>
      </p:sp>
      <p:sp>
        <p:nvSpPr>
          <p:cNvPr id="20" name="CuadroTexto 19">
            <a:extLst>
              <a:ext uri="{FF2B5EF4-FFF2-40B4-BE49-F238E27FC236}">
                <a16:creationId xmlns:a16="http://schemas.microsoft.com/office/drawing/2014/main" id="{C379DF1C-E21B-38DF-C39A-D92720D1F17A}"/>
              </a:ext>
            </a:extLst>
          </p:cNvPr>
          <p:cNvSpPr txBox="1"/>
          <p:nvPr/>
        </p:nvSpPr>
        <p:spPr>
          <a:xfrm>
            <a:off x="5628091" y="444675"/>
            <a:ext cx="5555955" cy="1077218"/>
          </a:xfrm>
          <a:prstGeom prst="rect">
            <a:avLst/>
          </a:prstGeom>
          <a:noFill/>
        </p:spPr>
        <p:txBody>
          <a:bodyPr wrap="square" rtlCol="0">
            <a:spAutoFit/>
          </a:bodyPr>
          <a:lstStyle/>
          <a:p>
            <a:r>
              <a:rPr lang="es-MX" sz="3200" dirty="0">
                <a:solidFill>
                  <a:schemeClr val="accent1">
                    <a:lumMod val="50000"/>
                  </a:schemeClr>
                </a:solidFill>
                <a:latin typeface="Aharoni" panose="02010803020104030203" pitchFamily="2" charset="-79"/>
                <a:cs typeface="Aharoni" panose="02010803020104030203" pitchFamily="2" charset="-79"/>
              </a:rPr>
              <a:t>Puntos a considerar sobre las técnicas especiales.</a:t>
            </a:r>
          </a:p>
        </p:txBody>
      </p:sp>
      <p:pic>
        <p:nvPicPr>
          <p:cNvPr id="5" name="Imagen 12" descr="Forma&#10;&#10;Descripción generada automáticamente">
            <a:extLst>
              <a:ext uri="{FF2B5EF4-FFF2-40B4-BE49-F238E27FC236}">
                <a16:creationId xmlns:a16="http://schemas.microsoft.com/office/drawing/2014/main" id="{86894C7A-C642-1DF1-C82F-BC3CDD28A248}"/>
              </a:ext>
            </a:extLst>
          </p:cNvPr>
          <p:cNvPicPr/>
          <p:nvPr/>
        </p:nvPicPr>
        <p:blipFill>
          <a:blip r:embed="rId2">
            <a:extLst>
              <a:ext uri="{28A0092B-C50C-407E-A947-70E740481C1C}">
                <a14:useLocalDpi xmlns:a14="http://schemas.microsoft.com/office/drawing/2010/main" val="0"/>
              </a:ext>
            </a:extLst>
          </a:blip>
          <a:stretch>
            <a:fillRect/>
          </a:stretch>
        </p:blipFill>
        <p:spPr>
          <a:xfrm>
            <a:off x="421157" y="0"/>
            <a:ext cx="4608014" cy="1633352"/>
          </a:xfrm>
          <a:prstGeom prst="rect">
            <a:avLst/>
          </a:prstGeom>
        </p:spPr>
      </p:pic>
    </p:spTree>
    <p:extLst>
      <p:ext uri="{BB962C8B-B14F-4D97-AF65-F5344CB8AC3E}">
        <p14:creationId xmlns:p14="http://schemas.microsoft.com/office/powerpoint/2010/main" val="1458617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91770" y="0"/>
            <a:ext cx="500231" cy="6858000"/>
            <a:chOff x="0" y="0"/>
            <a:chExt cx="273729" cy="3752725"/>
          </a:xfrm>
        </p:grpSpPr>
        <p:sp>
          <p:nvSpPr>
            <p:cNvPr id="3" name="Freeform 3"/>
            <p:cNvSpPr/>
            <p:nvPr/>
          </p:nvSpPr>
          <p:spPr>
            <a:xfrm>
              <a:off x="0" y="0"/>
              <a:ext cx="273729" cy="3752726"/>
            </a:xfrm>
            <a:custGeom>
              <a:avLst/>
              <a:gdLst/>
              <a:ahLst/>
              <a:cxnLst/>
              <a:rect l="l" t="t" r="r" b="b"/>
              <a:pathLst>
                <a:path w="273729" h="3752726">
                  <a:moveTo>
                    <a:pt x="0" y="0"/>
                  </a:moveTo>
                  <a:lnTo>
                    <a:pt x="273729" y="0"/>
                  </a:lnTo>
                  <a:lnTo>
                    <a:pt x="273729" y="3752726"/>
                  </a:lnTo>
                  <a:lnTo>
                    <a:pt x="0" y="3752726"/>
                  </a:lnTo>
                  <a:close/>
                </a:path>
              </a:pathLst>
            </a:custGeom>
            <a:solidFill>
              <a:srgbClr val="0B0349"/>
            </a:solidFill>
          </p:spPr>
        </p:sp>
      </p:grpSp>
      <p:sp>
        <p:nvSpPr>
          <p:cNvPr id="18" name="AutoShape 18"/>
          <p:cNvSpPr/>
          <p:nvPr/>
        </p:nvSpPr>
        <p:spPr>
          <a:xfrm rot="-5400000">
            <a:off x="3452898" y="3880128"/>
            <a:ext cx="5286204" cy="0"/>
          </a:xfrm>
          <a:prstGeom prst="line">
            <a:avLst/>
          </a:prstGeom>
          <a:ln w="47625" cap="flat">
            <a:solidFill>
              <a:srgbClr val="FFFFFF"/>
            </a:solidFill>
            <a:prstDash val="solid"/>
            <a:headEnd type="none" w="sm" len="sm"/>
            <a:tailEnd type="none" w="sm" len="sm"/>
          </a:ln>
        </p:spPr>
      </p:sp>
      <p:sp>
        <p:nvSpPr>
          <p:cNvPr id="19" name="TextBox 17">
            <a:extLst>
              <a:ext uri="{FF2B5EF4-FFF2-40B4-BE49-F238E27FC236}">
                <a16:creationId xmlns:a16="http://schemas.microsoft.com/office/drawing/2014/main" id="{A99DC596-5704-7241-8415-EF5F12DA4E2A}"/>
              </a:ext>
            </a:extLst>
          </p:cNvPr>
          <p:cNvSpPr txBox="1"/>
          <p:nvPr/>
        </p:nvSpPr>
        <p:spPr>
          <a:xfrm>
            <a:off x="3218019" y="3105307"/>
            <a:ext cx="2208987" cy="1452129"/>
          </a:xfrm>
          <a:prstGeom prst="rect">
            <a:avLst/>
          </a:prstGeom>
        </p:spPr>
        <p:txBody>
          <a:bodyPr wrap="square" lIns="0" tIns="0" rIns="0" bIns="0" rtlCol="0" anchor="t">
            <a:spAutoFit/>
          </a:bodyPr>
          <a:lstStyle/>
          <a:p>
            <a:pPr>
              <a:lnSpc>
                <a:spcPts val="3920"/>
              </a:lnSpc>
            </a:pPr>
            <a:r>
              <a:rPr lang="es-ES_tradnl" sz="2267" dirty="0">
                <a:solidFill>
                  <a:srgbClr val="FFFFFF"/>
                </a:solidFill>
                <a:latin typeface="HK Grotesk Bold"/>
              </a:rPr>
              <a:t>Marco Teórico – Conceptual y Marco Jurídico</a:t>
            </a:r>
          </a:p>
        </p:txBody>
      </p:sp>
      <p:sp>
        <p:nvSpPr>
          <p:cNvPr id="13" name="CuadroTexto 12">
            <a:extLst>
              <a:ext uri="{FF2B5EF4-FFF2-40B4-BE49-F238E27FC236}">
                <a16:creationId xmlns:a16="http://schemas.microsoft.com/office/drawing/2014/main" id="{A7E37ED7-2A45-ECA3-FB7C-9DC2A04F12F1}"/>
              </a:ext>
            </a:extLst>
          </p:cNvPr>
          <p:cNvSpPr txBox="1"/>
          <p:nvPr/>
        </p:nvSpPr>
        <p:spPr>
          <a:xfrm>
            <a:off x="290146" y="1627649"/>
            <a:ext cx="11213334" cy="5293757"/>
          </a:xfrm>
          <a:prstGeom prst="rect">
            <a:avLst/>
          </a:prstGeom>
          <a:noFill/>
        </p:spPr>
        <p:txBody>
          <a:bodyPr wrap="square">
            <a:spAutoFit/>
          </a:bodyPr>
          <a:lstStyle/>
          <a:p>
            <a:pPr algn="just"/>
            <a:r>
              <a:rPr lang="es-MX" sz="2800" b="1" dirty="0">
                <a:latin typeface="+mj-lt"/>
              </a:rPr>
              <a:t>Operación Lava Jato en Brasil: </a:t>
            </a:r>
            <a:r>
              <a:rPr lang="es-MX" sz="2800" dirty="0">
                <a:latin typeface="+mj-lt"/>
              </a:rPr>
              <a:t>Esta operación de investigación sobre corrupción en la estatal petrolera brasileña Petrobras, utilizó técnicas como la colaboración premiada, la intervención telefónica y la entrega vigilada para obtener pruebas y llevar a numerosos políticos y empresarios brasileños ante la justicia.</a:t>
            </a:r>
          </a:p>
          <a:p>
            <a:pPr algn="just"/>
            <a:endParaRPr lang="es-MX" sz="2800" dirty="0">
              <a:latin typeface="+mj-lt"/>
            </a:endParaRPr>
          </a:p>
          <a:p>
            <a:pPr algn="just"/>
            <a:r>
              <a:rPr lang="es-MX" sz="2800" b="1" dirty="0">
                <a:latin typeface="+mj-lt"/>
              </a:rPr>
              <a:t>Operación Anti-Balas en México: </a:t>
            </a:r>
            <a:r>
              <a:rPr lang="es-MX" sz="2800" dirty="0">
                <a:latin typeface="+mj-lt"/>
              </a:rPr>
              <a:t>Esta operación de investigación sobre corrupción en el gobierno de Veracruz, México, utilizó la intervención telefónica y la colaboración premiada para obtener pruebas sobre el desvío de fondos públicos por parte del exgobernador Javier Duarte y otros funcionarios del gobierno estatal.</a:t>
            </a:r>
          </a:p>
          <a:p>
            <a:pPr algn="just"/>
            <a:endParaRPr lang="es-MX" sz="3000" dirty="0"/>
          </a:p>
        </p:txBody>
      </p:sp>
      <p:sp>
        <p:nvSpPr>
          <p:cNvPr id="20" name="CuadroTexto 19">
            <a:extLst>
              <a:ext uri="{FF2B5EF4-FFF2-40B4-BE49-F238E27FC236}">
                <a16:creationId xmlns:a16="http://schemas.microsoft.com/office/drawing/2014/main" id="{C379DF1C-E21B-38DF-C39A-D92720D1F17A}"/>
              </a:ext>
            </a:extLst>
          </p:cNvPr>
          <p:cNvSpPr txBox="1"/>
          <p:nvPr/>
        </p:nvSpPr>
        <p:spPr>
          <a:xfrm>
            <a:off x="4793118" y="448949"/>
            <a:ext cx="7003694" cy="584775"/>
          </a:xfrm>
          <a:prstGeom prst="rect">
            <a:avLst/>
          </a:prstGeom>
          <a:noFill/>
        </p:spPr>
        <p:txBody>
          <a:bodyPr wrap="square" rtlCol="0">
            <a:spAutoFit/>
          </a:bodyPr>
          <a:lstStyle/>
          <a:p>
            <a:r>
              <a:rPr lang="es-MX" sz="3200" b="1" dirty="0">
                <a:solidFill>
                  <a:schemeClr val="accent1">
                    <a:lumMod val="50000"/>
                  </a:schemeClr>
                </a:solidFill>
                <a:latin typeface="+mj-lt"/>
                <a:cs typeface="Aharoni" panose="02010803020104030203" pitchFamily="2" charset="-79"/>
              </a:rPr>
              <a:t>Casos de éxito con las técnicas especiales.</a:t>
            </a:r>
          </a:p>
        </p:txBody>
      </p:sp>
      <p:pic>
        <p:nvPicPr>
          <p:cNvPr id="4" name="Imagen 12" descr="Forma&#10;&#10;Descripción generada automáticamente">
            <a:extLst>
              <a:ext uri="{FF2B5EF4-FFF2-40B4-BE49-F238E27FC236}">
                <a16:creationId xmlns:a16="http://schemas.microsoft.com/office/drawing/2014/main" id="{C4D2E42A-3992-63D9-A3C7-CB2400B383AB}"/>
              </a:ext>
            </a:extLst>
          </p:cNvPr>
          <p:cNvPicPr/>
          <p:nvPr/>
        </p:nvPicPr>
        <p:blipFill>
          <a:blip r:embed="rId2">
            <a:extLst>
              <a:ext uri="{28A0092B-C50C-407E-A947-70E740481C1C}">
                <a14:useLocalDpi xmlns:a14="http://schemas.microsoft.com/office/drawing/2010/main" val="0"/>
              </a:ext>
            </a:extLst>
          </a:blip>
          <a:stretch>
            <a:fillRect/>
          </a:stretch>
        </p:blipFill>
        <p:spPr>
          <a:xfrm>
            <a:off x="290146" y="67764"/>
            <a:ext cx="4608014" cy="1633352"/>
          </a:xfrm>
          <a:prstGeom prst="rect">
            <a:avLst/>
          </a:prstGeom>
        </p:spPr>
      </p:pic>
    </p:spTree>
    <p:extLst>
      <p:ext uri="{BB962C8B-B14F-4D97-AF65-F5344CB8AC3E}">
        <p14:creationId xmlns:p14="http://schemas.microsoft.com/office/powerpoint/2010/main" val="33609262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91770" y="0"/>
            <a:ext cx="500231" cy="6858000"/>
            <a:chOff x="0" y="0"/>
            <a:chExt cx="273729" cy="3752725"/>
          </a:xfrm>
        </p:grpSpPr>
        <p:sp>
          <p:nvSpPr>
            <p:cNvPr id="3" name="Freeform 3"/>
            <p:cNvSpPr/>
            <p:nvPr/>
          </p:nvSpPr>
          <p:spPr>
            <a:xfrm>
              <a:off x="0" y="0"/>
              <a:ext cx="273729" cy="3752726"/>
            </a:xfrm>
            <a:custGeom>
              <a:avLst/>
              <a:gdLst/>
              <a:ahLst/>
              <a:cxnLst/>
              <a:rect l="l" t="t" r="r" b="b"/>
              <a:pathLst>
                <a:path w="273729" h="3752726">
                  <a:moveTo>
                    <a:pt x="0" y="0"/>
                  </a:moveTo>
                  <a:lnTo>
                    <a:pt x="273729" y="0"/>
                  </a:lnTo>
                  <a:lnTo>
                    <a:pt x="273729" y="3752726"/>
                  </a:lnTo>
                  <a:lnTo>
                    <a:pt x="0" y="3752726"/>
                  </a:lnTo>
                  <a:close/>
                </a:path>
              </a:pathLst>
            </a:custGeom>
            <a:solidFill>
              <a:srgbClr val="0B0349"/>
            </a:solidFill>
          </p:spPr>
        </p:sp>
      </p:grpSp>
      <p:sp>
        <p:nvSpPr>
          <p:cNvPr id="18" name="AutoShape 18"/>
          <p:cNvSpPr/>
          <p:nvPr/>
        </p:nvSpPr>
        <p:spPr>
          <a:xfrm rot="-5400000">
            <a:off x="3452898" y="3880128"/>
            <a:ext cx="5286204" cy="0"/>
          </a:xfrm>
          <a:prstGeom prst="line">
            <a:avLst/>
          </a:prstGeom>
          <a:ln w="47625" cap="flat">
            <a:solidFill>
              <a:srgbClr val="FFFFFF"/>
            </a:solidFill>
            <a:prstDash val="solid"/>
            <a:headEnd type="none" w="sm" len="sm"/>
            <a:tailEnd type="none" w="sm" len="sm"/>
          </a:ln>
        </p:spPr>
      </p:sp>
      <p:sp>
        <p:nvSpPr>
          <p:cNvPr id="19" name="TextBox 17">
            <a:extLst>
              <a:ext uri="{FF2B5EF4-FFF2-40B4-BE49-F238E27FC236}">
                <a16:creationId xmlns:a16="http://schemas.microsoft.com/office/drawing/2014/main" id="{A99DC596-5704-7241-8415-EF5F12DA4E2A}"/>
              </a:ext>
            </a:extLst>
          </p:cNvPr>
          <p:cNvSpPr txBox="1"/>
          <p:nvPr/>
        </p:nvSpPr>
        <p:spPr>
          <a:xfrm>
            <a:off x="3218019" y="3105307"/>
            <a:ext cx="2208987" cy="1452129"/>
          </a:xfrm>
          <a:prstGeom prst="rect">
            <a:avLst/>
          </a:prstGeom>
        </p:spPr>
        <p:txBody>
          <a:bodyPr wrap="square" lIns="0" tIns="0" rIns="0" bIns="0" rtlCol="0" anchor="t">
            <a:spAutoFit/>
          </a:bodyPr>
          <a:lstStyle/>
          <a:p>
            <a:pPr>
              <a:lnSpc>
                <a:spcPts val="3920"/>
              </a:lnSpc>
            </a:pPr>
            <a:r>
              <a:rPr lang="es-ES_tradnl" sz="2267" dirty="0">
                <a:solidFill>
                  <a:srgbClr val="FFFFFF"/>
                </a:solidFill>
                <a:latin typeface="HK Grotesk Bold"/>
              </a:rPr>
              <a:t>Marco Teórico – Conceptual y Marco Jurídico</a:t>
            </a:r>
          </a:p>
        </p:txBody>
      </p:sp>
      <p:sp>
        <p:nvSpPr>
          <p:cNvPr id="13" name="CuadroTexto 12">
            <a:extLst>
              <a:ext uri="{FF2B5EF4-FFF2-40B4-BE49-F238E27FC236}">
                <a16:creationId xmlns:a16="http://schemas.microsoft.com/office/drawing/2014/main" id="{A7E37ED7-2A45-ECA3-FB7C-9DC2A04F12F1}"/>
              </a:ext>
            </a:extLst>
          </p:cNvPr>
          <p:cNvSpPr txBox="1"/>
          <p:nvPr/>
        </p:nvSpPr>
        <p:spPr>
          <a:xfrm>
            <a:off x="290146" y="1627649"/>
            <a:ext cx="11213334" cy="5724644"/>
          </a:xfrm>
          <a:prstGeom prst="rect">
            <a:avLst/>
          </a:prstGeom>
          <a:noFill/>
        </p:spPr>
        <p:txBody>
          <a:bodyPr wrap="square">
            <a:spAutoFit/>
          </a:bodyPr>
          <a:lstStyle/>
          <a:p>
            <a:pPr algn="just"/>
            <a:r>
              <a:rPr lang="es-MX" sz="2800" b="1" dirty="0">
                <a:latin typeface="+mj-lt"/>
              </a:rPr>
              <a:t>Operación Car </a:t>
            </a:r>
            <a:r>
              <a:rPr lang="es-MX" sz="2800" b="1" dirty="0" err="1">
                <a:latin typeface="+mj-lt"/>
              </a:rPr>
              <a:t>Wash</a:t>
            </a:r>
            <a:r>
              <a:rPr lang="es-MX" sz="2800" b="1" dirty="0">
                <a:latin typeface="+mj-lt"/>
              </a:rPr>
              <a:t> en Perú: </a:t>
            </a:r>
            <a:r>
              <a:rPr lang="es-MX" sz="2800" dirty="0">
                <a:latin typeface="+mj-lt"/>
              </a:rPr>
              <a:t>Esta operación de investigación sobre corrupción en el gobierno peruano, utilizó técnicas como la colaboración premiada y la intervención telefónica para obtener pruebas y llevar a la justicia a numerosos políticos y empresarios peruanos acusados de corrupción.</a:t>
            </a:r>
          </a:p>
          <a:p>
            <a:pPr algn="just"/>
            <a:endParaRPr lang="es-MX" sz="2800" dirty="0">
              <a:latin typeface="+mj-lt"/>
            </a:endParaRPr>
          </a:p>
          <a:p>
            <a:pPr algn="just"/>
            <a:r>
              <a:rPr lang="es-MX" sz="2800" b="1" dirty="0">
                <a:latin typeface="+mj-lt"/>
              </a:rPr>
              <a:t>Operación Lezo en España: </a:t>
            </a:r>
            <a:r>
              <a:rPr lang="es-MX" sz="2800" dirty="0">
                <a:latin typeface="+mj-lt"/>
              </a:rPr>
              <a:t>Esta operación de investigación sobre corrupción en el gobierno de la Comunidad de Madrid, utilizó técnicas como la intervención telefónica y la colaboración premiada para obtener pruebas y llevar a la justicia al ex presidente de la comunidad, Ignacio González, y otros funcionarios acusados de corrupción.</a:t>
            </a:r>
          </a:p>
          <a:p>
            <a:pPr algn="just"/>
            <a:endParaRPr lang="es-MX" sz="2800" dirty="0">
              <a:latin typeface="+mj-lt"/>
            </a:endParaRPr>
          </a:p>
          <a:p>
            <a:pPr algn="just"/>
            <a:endParaRPr lang="es-MX" sz="3000" dirty="0"/>
          </a:p>
        </p:txBody>
      </p:sp>
      <p:sp>
        <p:nvSpPr>
          <p:cNvPr id="20" name="CuadroTexto 19">
            <a:extLst>
              <a:ext uri="{FF2B5EF4-FFF2-40B4-BE49-F238E27FC236}">
                <a16:creationId xmlns:a16="http://schemas.microsoft.com/office/drawing/2014/main" id="{C379DF1C-E21B-38DF-C39A-D92720D1F17A}"/>
              </a:ext>
            </a:extLst>
          </p:cNvPr>
          <p:cNvSpPr txBox="1"/>
          <p:nvPr/>
        </p:nvSpPr>
        <p:spPr>
          <a:xfrm>
            <a:off x="4608014" y="444675"/>
            <a:ext cx="7083755" cy="584775"/>
          </a:xfrm>
          <a:prstGeom prst="rect">
            <a:avLst/>
          </a:prstGeom>
          <a:noFill/>
        </p:spPr>
        <p:txBody>
          <a:bodyPr wrap="square" rtlCol="0">
            <a:spAutoFit/>
          </a:bodyPr>
          <a:lstStyle/>
          <a:p>
            <a:r>
              <a:rPr lang="es-MX" sz="3200" b="1" dirty="0">
                <a:solidFill>
                  <a:schemeClr val="accent1">
                    <a:lumMod val="50000"/>
                  </a:schemeClr>
                </a:solidFill>
                <a:latin typeface="+mj-lt"/>
                <a:cs typeface="Aharoni" panose="02010803020104030203" pitchFamily="2" charset="-79"/>
              </a:rPr>
              <a:t>Casos de éxito con las técnicas especiales.</a:t>
            </a:r>
          </a:p>
        </p:txBody>
      </p:sp>
      <p:pic>
        <p:nvPicPr>
          <p:cNvPr id="4" name="Imagen 12" descr="Forma&#10;&#10;Descripción generada automáticamente">
            <a:extLst>
              <a:ext uri="{FF2B5EF4-FFF2-40B4-BE49-F238E27FC236}">
                <a16:creationId xmlns:a16="http://schemas.microsoft.com/office/drawing/2014/main" id="{72351818-B16E-D123-5A2F-2D1F5C212E37}"/>
              </a:ext>
            </a:extLst>
          </p:cNvPr>
          <p:cNvPicPr/>
          <p:nvPr/>
        </p:nvPicPr>
        <p:blipFill>
          <a:blip r:embed="rId2">
            <a:extLst>
              <a:ext uri="{28A0092B-C50C-407E-A947-70E740481C1C}">
                <a14:useLocalDpi xmlns:a14="http://schemas.microsoft.com/office/drawing/2010/main" val="0"/>
              </a:ext>
            </a:extLst>
          </a:blip>
          <a:stretch>
            <a:fillRect/>
          </a:stretch>
        </p:blipFill>
        <p:spPr>
          <a:xfrm>
            <a:off x="0" y="85694"/>
            <a:ext cx="4608014" cy="1633352"/>
          </a:xfrm>
          <a:prstGeom prst="rect">
            <a:avLst/>
          </a:prstGeom>
        </p:spPr>
      </p:pic>
    </p:spTree>
    <p:extLst>
      <p:ext uri="{BB962C8B-B14F-4D97-AF65-F5344CB8AC3E}">
        <p14:creationId xmlns:p14="http://schemas.microsoft.com/office/powerpoint/2010/main" val="4963336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91770" y="0"/>
            <a:ext cx="500231" cy="6858000"/>
            <a:chOff x="0" y="0"/>
            <a:chExt cx="273729" cy="3752725"/>
          </a:xfrm>
        </p:grpSpPr>
        <p:sp>
          <p:nvSpPr>
            <p:cNvPr id="3" name="Freeform 3"/>
            <p:cNvSpPr/>
            <p:nvPr/>
          </p:nvSpPr>
          <p:spPr>
            <a:xfrm>
              <a:off x="0" y="0"/>
              <a:ext cx="273729" cy="3752726"/>
            </a:xfrm>
            <a:custGeom>
              <a:avLst/>
              <a:gdLst/>
              <a:ahLst/>
              <a:cxnLst/>
              <a:rect l="l" t="t" r="r" b="b"/>
              <a:pathLst>
                <a:path w="273729" h="3752726">
                  <a:moveTo>
                    <a:pt x="0" y="0"/>
                  </a:moveTo>
                  <a:lnTo>
                    <a:pt x="273729" y="0"/>
                  </a:lnTo>
                  <a:lnTo>
                    <a:pt x="273729" y="3752726"/>
                  </a:lnTo>
                  <a:lnTo>
                    <a:pt x="0" y="3752726"/>
                  </a:lnTo>
                  <a:close/>
                </a:path>
              </a:pathLst>
            </a:custGeom>
            <a:solidFill>
              <a:srgbClr val="0B0349"/>
            </a:solidFill>
          </p:spPr>
        </p:sp>
      </p:grpSp>
      <p:sp>
        <p:nvSpPr>
          <p:cNvPr id="18" name="AutoShape 18"/>
          <p:cNvSpPr/>
          <p:nvPr/>
        </p:nvSpPr>
        <p:spPr>
          <a:xfrm rot="-5400000">
            <a:off x="3452898" y="3880128"/>
            <a:ext cx="5286204" cy="0"/>
          </a:xfrm>
          <a:prstGeom prst="line">
            <a:avLst/>
          </a:prstGeom>
          <a:ln w="47625" cap="flat">
            <a:solidFill>
              <a:srgbClr val="FFFFFF"/>
            </a:solidFill>
            <a:prstDash val="solid"/>
            <a:headEnd type="none" w="sm" len="sm"/>
            <a:tailEnd type="none" w="sm" len="sm"/>
          </a:ln>
        </p:spPr>
      </p:sp>
      <p:sp>
        <p:nvSpPr>
          <p:cNvPr id="19" name="TextBox 17">
            <a:extLst>
              <a:ext uri="{FF2B5EF4-FFF2-40B4-BE49-F238E27FC236}">
                <a16:creationId xmlns:a16="http://schemas.microsoft.com/office/drawing/2014/main" id="{A99DC596-5704-7241-8415-EF5F12DA4E2A}"/>
              </a:ext>
            </a:extLst>
          </p:cNvPr>
          <p:cNvSpPr txBox="1"/>
          <p:nvPr/>
        </p:nvSpPr>
        <p:spPr>
          <a:xfrm>
            <a:off x="3218019" y="3105307"/>
            <a:ext cx="2208987" cy="1452129"/>
          </a:xfrm>
          <a:prstGeom prst="rect">
            <a:avLst/>
          </a:prstGeom>
        </p:spPr>
        <p:txBody>
          <a:bodyPr wrap="square" lIns="0" tIns="0" rIns="0" bIns="0" rtlCol="0" anchor="t">
            <a:spAutoFit/>
          </a:bodyPr>
          <a:lstStyle/>
          <a:p>
            <a:pPr>
              <a:lnSpc>
                <a:spcPts val="3920"/>
              </a:lnSpc>
            </a:pPr>
            <a:r>
              <a:rPr lang="es-ES_tradnl" sz="2267" dirty="0">
                <a:solidFill>
                  <a:srgbClr val="FFFFFF"/>
                </a:solidFill>
                <a:latin typeface="HK Grotesk Bold"/>
              </a:rPr>
              <a:t>Marco Teórico – Conceptual y Marco Jurídico</a:t>
            </a:r>
          </a:p>
        </p:txBody>
      </p:sp>
      <p:sp>
        <p:nvSpPr>
          <p:cNvPr id="13" name="CuadroTexto 12">
            <a:extLst>
              <a:ext uri="{FF2B5EF4-FFF2-40B4-BE49-F238E27FC236}">
                <a16:creationId xmlns:a16="http://schemas.microsoft.com/office/drawing/2014/main" id="{A7E37ED7-2A45-ECA3-FB7C-9DC2A04F12F1}"/>
              </a:ext>
            </a:extLst>
          </p:cNvPr>
          <p:cNvSpPr txBox="1"/>
          <p:nvPr/>
        </p:nvSpPr>
        <p:spPr>
          <a:xfrm>
            <a:off x="224574" y="1719046"/>
            <a:ext cx="11213334" cy="4832092"/>
          </a:xfrm>
          <a:prstGeom prst="rect">
            <a:avLst/>
          </a:prstGeom>
          <a:noFill/>
        </p:spPr>
        <p:txBody>
          <a:bodyPr wrap="square">
            <a:spAutoFit/>
          </a:bodyPr>
          <a:lstStyle/>
          <a:p>
            <a:pPr algn="just"/>
            <a:r>
              <a:rPr lang="es-MX" sz="2800" dirty="0">
                <a:latin typeface="+mj-lt"/>
              </a:rPr>
              <a:t>El caso más emblemático en Latinoamérica por la cantidad de países donde impactó dicho entramado de corrupción:</a:t>
            </a:r>
          </a:p>
          <a:p>
            <a:pPr algn="just"/>
            <a:endParaRPr lang="es-MX" sz="2800" dirty="0">
              <a:latin typeface="+mj-lt"/>
            </a:endParaRPr>
          </a:p>
          <a:p>
            <a:pPr algn="just"/>
            <a:r>
              <a:rPr lang="es-MX" sz="2800" b="1" dirty="0">
                <a:latin typeface="+mj-lt"/>
              </a:rPr>
              <a:t>Caso Odebrecht: </a:t>
            </a:r>
            <a:r>
              <a:rPr lang="es-MX" sz="2800" dirty="0">
                <a:latin typeface="+mj-lt"/>
              </a:rPr>
              <a:t>Este caso de corrupción multinacional implicó a la empresa brasileña Odebrecht en el pago de sobornos a funcionarios de gobierno en varios países de América Latina. Para obtener pruebas sobre el caso, se utilizaron técnicas como la </a:t>
            </a:r>
            <a:r>
              <a:rPr lang="es-MX" sz="2800" b="1" i="1" dirty="0">
                <a:latin typeface="+mj-lt"/>
              </a:rPr>
              <a:t>colaboración premiada, la intervención telefónica y la entrega vigilada en varios países de la región</a:t>
            </a:r>
            <a:r>
              <a:rPr lang="es-MX" sz="2800" dirty="0">
                <a:latin typeface="+mj-lt"/>
              </a:rPr>
              <a:t>.</a:t>
            </a:r>
          </a:p>
          <a:p>
            <a:pPr algn="just"/>
            <a:endParaRPr lang="es-MX" sz="2800" dirty="0">
              <a:latin typeface="+mj-lt"/>
            </a:endParaRPr>
          </a:p>
          <a:p>
            <a:pPr algn="just"/>
            <a:r>
              <a:rPr lang="es-MX" sz="2800" dirty="0">
                <a:latin typeface="+mj-lt"/>
              </a:rPr>
              <a:t>En México, sigue en estos momentos los procesos y muy recurrentemente hay información sobre la posible aplicación de criterios de oportunidad.</a:t>
            </a:r>
            <a:endParaRPr lang="es-MX" sz="3000" dirty="0"/>
          </a:p>
        </p:txBody>
      </p:sp>
      <p:sp>
        <p:nvSpPr>
          <p:cNvPr id="20" name="CuadroTexto 19">
            <a:extLst>
              <a:ext uri="{FF2B5EF4-FFF2-40B4-BE49-F238E27FC236}">
                <a16:creationId xmlns:a16="http://schemas.microsoft.com/office/drawing/2014/main" id="{C379DF1C-E21B-38DF-C39A-D92720D1F17A}"/>
              </a:ext>
            </a:extLst>
          </p:cNvPr>
          <p:cNvSpPr txBox="1"/>
          <p:nvPr/>
        </p:nvSpPr>
        <p:spPr>
          <a:xfrm>
            <a:off x="4509247" y="444675"/>
            <a:ext cx="7182523" cy="584775"/>
          </a:xfrm>
          <a:prstGeom prst="rect">
            <a:avLst/>
          </a:prstGeom>
          <a:noFill/>
        </p:spPr>
        <p:txBody>
          <a:bodyPr wrap="square" rtlCol="0">
            <a:spAutoFit/>
          </a:bodyPr>
          <a:lstStyle/>
          <a:p>
            <a:r>
              <a:rPr lang="es-MX" sz="3200" b="1" dirty="0">
                <a:solidFill>
                  <a:schemeClr val="accent1">
                    <a:lumMod val="50000"/>
                  </a:schemeClr>
                </a:solidFill>
                <a:latin typeface="+mj-lt"/>
                <a:cs typeface="Aharoni" panose="02010803020104030203" pitchFamily="2" charset="-79"/>
              </a:rPr>
              <a:t>Casos de éxito con las técnicas especiales.</a:t>
            </a:r>
          </a:p>
        </p:txBody>
      </p:sp>
      <p:pic>
        <p:nvPicPr>
          <p:cNvPr id="4" name="Imagen 12" descr="Forma&#10;&#10;Descripción generada automáticamente">
            <a:extLst>
              <a:ext uri="{FF2B5EF4-FFF2-40B4-BE49-F238E27FC236}">
                <a16:creationId xmlns:a16="http://schemas.microsoft.com/office/drawing/2014/main" id="{F2354ADB-FA66-B19D-5327-4B3A9135D0DD}"/>
              </a:ext>
            </a:extLst>
          </p:cNvPr>
          <p:cNvPicPr/>
          <p:nvPr/>
        </p:nvPicPr>
        <p:blipFill>
          <a:blip r:embed="rId2">
            <a:extLst>
              <a:ext uri="{28A0092B-C50C-407E-A947-70E740481C1C}">
                <a14:useLocalDpi xmlns:a14="http://schemas.microsoft.com/office/drawing/2010/main" val="0"/>
              </a:ext>
            </a:extLst>
          </a:blip>
          <a:stretch>
            <a:fillRect/>
          </a:stretch>
        </p:blipFill>
        <p:spPr>
          <a:xfrm>
            <a:off x="0" y="85694"/>
            <a:ext cx="4608014" cy="1633352"/>
          </a:xfrm>
          <a:prstGeom prst="rect">
            <a:avLst/>
          </a:prstGeom>
        </p:spPr>
      </p:pic>
    </p:spTree>
    <p:extLst>
      <p:ext uri="{BB962C8B-B14F-4D97-AF65-F5344CB8AC3E}">
        <p14:creationId xmlns:p14="http://schemas.microsoft.com/office/powerpoint/2010/main" val="31584702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Prevenir el Crimen…"/>
          <p:cNvSpPr txBox="1"/>
          <p:nvPr/>
        </p:nvSpPr>
        <p:spPr>
          <a:xfrm>
            <a:off x="1021983" y="3110964"/>
            <a:ext cx="1942840" cy="6360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defRPr sz="3800">
                <a:solidFill>
                  <a:srgbClr val="FFFFFF"/>
                </a:solidFill>
              </a:defRPr>
            </a:pPr>
            <a:r>
              <a:rPr sz="1900"/>
              <a:t>Prevenir el Crimen </a:t>
            </a:r>
          </a:p>
          <a:p>
            <a:pPr>
              <a:defRPr sz="3800">
                <a:solidFill>
                  <a:srgbClr val="FFFFFF"/>
                </a:solidFill>
              </a:defRPr>
            </a:pPr>
            <a:r>
              <a:rPr sz="1900"/>
              <a:t>Transfronterizo</a:t>
            </a:r>
          </a:p>
        </p:txBody>
      </p:sp>
      <p:pic>
        <p:nvPicPr>
          <p:cNvPr id="133" name="e6aa2aa702f04d86a700ecdadc1c1660.jpg" descr="e6aa2aa702f04d86a700ecdadc1c1660.jpg"/>
          <p:cNvPicPr>
            <a:picLocks noChangeAspect="1"/>
          </p:cNvPicPr>
          <p:nvPr/>
        </p:nvPicPr>
        <p:blipFill>
          <a:blip r:embed="rId2"/>
          <a:srcRect r="47237" b="69626"/>
          <a:stretch>
            <a:fillRect/>
          </a:stretch>
        </p:blipFill>
        <p:spPr>
          <a:xfrm>
            <a:off x="4693" y="-67614"/>
            <a:ext cx="2034580" cy="20829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1"/>
                </a:lnTo>
                <a:lnTo>
                  <a:pt x="0" y="21600"/>
                </a:lnTo>
                <a:lnTo>
                  <a:pt x="1435" y="20199"/>
                </a:lnTo>
                <a:cubicBezTo>
                  <a:pt x="2567" y="19092"/>
                  <a:pt x="2809" y="18728"/>
                  <a:pt x="2583" y="18462"/>
                </a:cubicBezTo>
                <a:cubicBezTo>
                  <a:pt x="2354" y="18193"/>
                  <a:pt x="3273" y="17162"/>
                  <a:pt x="7106" y="13390"/>
                </a:cubicBezTo>
                <a:cubicBezTo>
                  <a:pt x="9958" y="10583"/>
                  <a:pt x="11843" y="8542"/>
                  <a:pt x="11739" y="8377"/>
                </a:cubicBezTo>
                <a:cubicBezTo>
                  <a:pt x="11637" y="8217"/>
                  <a:pt x="12235" y="7435"/>
                  <a:pt x="13148" y="6535"/>
                </a:cubicBezTo>
                <a:cubicBezTo>
                  <a:pt x="14630" y="5074"/>
                  <a:pt x="14767" y="4997"/>
                  <a:pt x="15274" y="5321"/>
                </a:cubicBezTo>
                <a:cubicBezTo>
                  <a:pt x="15785" y="5649"/>
                  <a:pt x="15972" y="5512"/>
                  <a:pt x="18705" y="2833"/>
                </a:cubicBezTo>
                <a:lnTo>
                  <a:pt x="21600" y="0"/>
                </a:lnTo>
                <a:lnTo>
                  <a:pt x="13036" y="0"/>
                </a:lnTo>
                <a:lnTo>
                  <a:pt x="8848" y="4093"/>
                </a:lnTo>
                <a:lnTo>
                  <a:pt x="4662" y="8184"/>
                </a:lnTo>
                <a:lnTo>
                  <a:pt x="5496" y="9005"/>
                </a:lnTo>
                <a:lnTo>
                  <a:pt x="6333" y="9826"/>
                </a:lnTo>
                <a:lnTo>
                  <a:pt x="3902" y="12200"/>
                </a:lnTo>
                <a:cubicBezTo>
                  <a:pt x="2033" y="14027"/>
                  <a:pt x="1441" y="14549"/>
                  <a:pt x="1346" y="14456"/>
                </a:cubicBezTo>
                <a:cubicBezTo>
                  <a:pt x="1251" y="14363"/>
                  <a:pt x="1256" y="14295"/>
                  <a:pt x="1363" y="14170"/>
                </a:cubicBezTo>
                <a:cubicBezTo>
                  <a:pt x="1484" y="14028"/>
                  <a:pt x="1407" y="13913"/>
                  <a:pt x="779" y="13295"/>
                </a:cubicBezTo>
                <a:lnTo>
                  <a:pt x="57" y="12585"/>
                </a:lnTo>
                <a:lnTo>
                  <a:pt x="1725" y="10951"/>
                </a:lnTo>
                <a:lnTo>
                  <a:pt x="3396" y="9315"/>
                </a:lnTo>
                <a:lnTo>
                  <a:pt x="3112" y="9027"/>
                </a:lnTo>
                <a:cubicBezTo>
                  <a:pt x="2955" y="8868"/>
                  <a:pt x="2827" y="8693"/>
                  <a:pt x="2827" y="8640"/>
                </a:cubicBezTo>
                <a:cubicBezTo>
                  <a:pt x="2827" y="8509"/>
                  <a:pt x="9971" y="1535"/>
                  <a:pt x="10106" y="1535"/>
                </a:cubicBezTo>
                <a:cubicBezTo>
                  <a:pt x="10165" y="1535"/>
                  <a:pt x="10566" y="1190"/>
                  <a:pt x="10995" y="768"/>
                </a:cubicBezTo>
                <a:lnTo>
                  <a:pt x="11774" y="0"/>
                </a:lnTo>
                <a:lnTo>
                  <a:pt x="10799" y="0"/>
                </a:lnTo>
                <a:lnTo>
                  <a:pt x="0" y="0"/>
                </a:lnTo>
                <a:close/>
              </a:path>
            </a:pathLst>
          </a:custGeom>
          <a:ln w="12700">
            <a:miter lim="400000"/>
          </a:ln>
        </p:spPr>
      </p:pic>
      <p:pic>
        <p:nvPicPr>
          <p:cNvPr id="134" name="e6aa2aa702f04d86a700ecdadc1c1660.jpg" descr="e6aa2aa702f04d86a700ecdadc1c1660.jpg"/>
          <p:cNvPicPr>
            <a:picLocks noChangeAspect="1"/>
          </p:cNvPicPr>
          <p:nvPr/>
        </p:nvPicPr>
        <p:blipFill>
          <a:blip r:embed="rId2"/>
          <a:srcRect r="47237" b="69626"/>
          <a:stretch>
            <a:fillRect/>
          </a:stretch>
        </p:blipFill>
        <p:spPr>
          <a:xfrm rot="10800000">
            <a:off x="10157420" y="4775001"/>
            <a:ext cx="2034580" cy="20829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1"/>
                </a:lnTo>
                <a:lnTo>
                  <a:pt x="0" y="21600"/>
                </a:lnTo>
                <a:lnTo>
                  <a:pt x="1435" y="20199"/>
                </a:lnTo>
                <a:cubicBezTo>
                  <a:pt x="2567" y="19092"/>
                  <a:pt x="2809" y="18728"/>
                  <a:pt x="2583" y="18462"/>
                </a:cubicBezTo>
                <a:cubicBezTo>
                  <a:pt x="2354" y="18193"/>
                  <a:pt x="3273" y="17162"/>
                  <a:pt x="7106" y="13390"/>
                </a:cubicBezTo>
                <a:cubicBezTo>
                  <a:pt x="9958" y="10583"/>
                  <a:pt x="11843" y="8542"/>
                  <a:pt x="11739" y="8377"/>
                </a:cubicBezTo>
                <a:cubicBezTo>
                  <a:pt x="11637" y="8217"/>
                  <a:pt x="12235" y="7435"/>
                  <a:pt x="13148" y="6535"/>
                </a:cubicBezTo>
                <a:cubicBezTo>
                  <a:pt x="14630" y="5074"/>
                  <a:pt x="14767" y="4997"/>
                  <a:pt x="15274" y="5321"/>
                </a:cubicBezTo>
                <a:cubicBezTo>
                  <a:pt x="15785" y="5649"/>
                  <a:pt x="15972" y="5512"/>
                  <a:pt x="18705" y="2833"/>
                </a:cubicBezTo>
                <a:lnTo>
                  <a:pt x="21600" y="0"/>
                </a:lnTo>
                <a:lnTo>
                  <a:pt x="13036" y="0"/>
                </a:lnTo>
                <a:lnTo>
                  <a:pt x="8848" y="4093"/>
                </a:lnTo>
                <a:lnTo>
                  <a:pt x="4662" y="8184"/>
                </a:lnTo>
                <a:lnTo>
                  <a:pt x="5496" y="9005"/>
                </a:lnTo>
                <a:lnTo>
                  <a:pt x="6333" y="9826"/>
                </a:lnTo>
                <a:lnTo>
                  <a:pt x="3902" y="12200"/>
                </a:lnTo>
                <a:cubicBezTo>
                  <a:pt x="2033" y="14027"/>
                  <a:pt x="1441" y="14549"/>
                  <a:pt x="1346" y="14456"/>
                </a:cubicBezTo>
                <a:cubicBezTo>
                  <a:pt x="1251" y="14363"/>
                  <a:pt x="1256" y="14295"/>
                  <a:pt x="1363" y="14170"/>
                </a:cubicBezTo>
                <a:cubicBezTo>
                  <a:pt x="1484" y="14028"/>
                  <a:pt x="1407" y="13913"/>
                  <a:pt x="779" y="13295"/>
                </a:cubicBezTo>
                <a:lnTo>
                  <a:pt x="57" y="12585"/>
                </a:lnTo>
                <a:lnTo>
                  <a:pt x="1725" y="10951"/>
                </a:lnTo>
                <a:lnTo>
                  <a:pt x="3396" y="9315"/>
                </a:lnTo>
                <a:lnTo>
                  <a:pt x="3112" y="9027"/>
                </a:lnTo>
                <a:cubicBezTo>
                  <a:pt x="2955" y="8868"/>
                  <a:pt x="2827" y="8693"/>
                  <a:pt x="2827" y="8640"/>
                </a:cubicBezTo>
                <a:cubicBezTo>
                  <a:pt x="2827" y="8509"/>
                  <a:pt x="9971" y="1535"/>
                  <a:pt x="10106" y="1535"/>
                </a:cubicBezTo>
                <a:cubicBezTo>
                  <a:pt x="10165" y="1535"/>
                  <a:pt x="10566" y="1190"/>
                  <a:pt x="10995" y="768"/>
                </a:cubicBezTo>
                <a:lnTo>
                  <a:pt x="11774" y="0"/>
                </a:lnTo>
                <a:lnTo>
                  <a:pt x="10799" y="0"/>
                </a:lnTo>
                <a:lnTo>
                  <a:pt x="0" y="0"/>
                </a:lnTo>
                <a:close/>
              </a:path>
            </a:pathLst>
          </a:custGeom>
          <a:ln w="12700">
            <a:miter lim="400000"/>
          </a:ln>
        </p:spPr>
      </p:pic>
      <p:sp>
        <p:nvSpPr>
          <p:cNvPr id="139" name="Line"/>
          <p:cNvSpPr/>
          <p:nvPr/>
        </p:nvSpPr>
        <p:spPr>
          <a:xfrm>
            <a:off x="2515429" y="6522237"/>
            <a:ext cx="7161144" cy="0"/>
          </a:xfrm>
          <a:prstGeom prst="line">
            <a:avLst/>
          </a:prstGeom>
          <a:noFill/>
          <a:ln w="50800" cap="rnd">
            <a:solidFill>
              <a:srgbClr val="929292"/>
            </a:solidFill>
            <a:custDash>
              <a:ds d="100000" sp="200000"/>
            </a:custDash>
            <a:miter lim="400000"/>
          </a:ln>
          <a:effectLst/>
        </p:spPr>
        <p:txBody>
          <a:bodyPr wrap="square" lIns="25400" tIns="25400" rIns="25400" bIns="25400" numCol="1" anchor="ctr">
            <a:noAutofit/>
          </a:bodyPr>
          <a:lstStyle/>
          <a:p>
            <a:endParaRPr sz="900"/>
          </a:p>
        </p:txBody>
      </p:sp>
      <p:sp>
        <p:nvSpPr>
          <p:cNvPr id="2" name="Cooperación de Seguridad en México…">
            <a:extLst>
              <a:ext uri="{FF2B5EF4-FFF2-40B4-BE49-F238E27FC236}">
                <a16:creationId xmlns:a16="http://schemas.microsoft.com/office/drawing/2014/main" id="{54B7B7BF-3835-C7C3-78F2-55768BE78827}"/>
              </a:ext>
            </a:extLst>
          </p:cNvPr>
          <p:cNvSpPr txBox="1"/>
          <p:nvPr/>
        </p:nvSpPr>
        <p:spPr>
          <a:xfrm>
            <a:off x="209997" y="2042425"/>
            <a:ext cx="11518941" cy="4452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marL="371475" indent="-371475" algn="just">
              <a:buAutoNum type="arabicPeriod"/>
              <a:defRPr sz="7000">
                <a:solidFill>
                  <a:srgbClr val="012F7B"/>
                </a:solidFill>
              </a:defRPr>
            </a:pPr>
            <a:r>
              <a:rPr lang="es-MX" sz="2200" dirty="0">
                <a:latin typeface="+mj-lt"/>
              </a:rPr>
              <a:t>Debemos generar los mecanismos legales de protección a los denunciantes para todos los supuestos, dotar dicha normatividad de presupuesto para su ejecución.</a:t>
            </a:r>
          </a:p>
          <a:p>
            <a:pPr marL="371475" indent="-371475" algn="just">
              <a:buAutoNum type="arabicPeriod"/>
              <a:defRPr sz="7000">
                <a:solidFill>
                  <a:srgbClr val="012F7B"/>
                </a:solidFill>
              </a:defRPr>
            </a:pPr>
            <a:endParaRPr lang="es-MX" sz="2200" dirty="0">
              <a:latin typeface="+mj-lt"/>
            </a:endParaRPr>
          </a:p>
          <a:p>
            <a:pPr marL="371475" indent="-371475" algn="just">
              <a:buAutoNum type="arabicPeriod"/>
              <a:defRPr sz="7000">
                <a:solidFill>
                  <a:srgbClr val="012F7B"/>
                </a:solidFill>
              </a:defRPr>
            </a:pPr>
            <a:r>
              <a:rPr lang="es-MX" sz="2200" dirty="0">
                <a:latin typeface="+mj-lt"/>
              </a:rPr>
              <a:t>No solo se ocupa proteger al denunciante o testigo, también incentivarlo, entonces también para que esto funcione como los grandes casos judicializados a nivel internacional, se debe impulsar que el colaborador, el cómplice, el coparticipe colaboren con la justicia, por ello, debemos explorar el Derecho Penal Premial. </a:t>
            </a:r>
          </a:p>
          <a:p>
            <a:pPr marL="371475" indent="-371475" algn="just">
              <a:buAutoNum type="arabicPeriod"/>
              <a:defRPr sz="7000">
                <a:solidFill>
                  <a:srgbClr val="012F7B"/>
                </a:solidFill>
              </a:defRPr>
            </a:pPr>
            <a:endParaRPr lang="es-MX" sz="2200" dirty="0">
              <a:latin typeface="+mj-lt"/>
            </a:endParaRPr>
          </a:p>
          <a:p>
            <a:pPr marL="371475" indent="-371475" algn="just">
              <a:buAutoNum type="arabicPeriod"/>
              <a:defRPr sz="7000">
                <a:solidFill>
                  <a:srgbClr val="012F7B"/>
                </a:solidFill>
              </a:defRPr>
            </a:pPr>
            <a:r>
              <a:rPr lang="es-MX" sz="2200" dirty="0">
                <a:latin typeface="+mj-lt"/>
              </a:rPr>
              <a:t>Replantear en México lo que se establece como criterios de oportunidad, existen muchos retos para su aplicación, ya que en otras partes el colaborador lo hace a cambio de una reducción de la sanción, en México o es todo o nada. </a:t>
            </a:r>
          </a:p>
          <a:p>
            <a:pPr algn="just">
              <a:defRPr sz="7000">
                <a:solidFill>
                  <a:srgbClr val="012F7B"/>
                </a:solidFill>
              </a:defRPr>
            </a:pPr>
            <a:endParaRPr lang="es-MX" sz="2200" dirty="0"/>
          </a:p>
          <a:p>
            <a:pPr algn="just">
              <a:defRPr sz="7000">
                <a:solidFill>
                  <a:srgbClr val="012F7B"/>
                </a:solidFill>
              </a:defRPr>
            </a:pPr>
            <a:endParaRPr lang="es-MX" sz="2200" dirty="0"/>
          </a:p>
        </p:txBody>
      </p:sp>
      <p:sp>
        <p:nvSpPr>
          <p:cNvPr id="3" name="Diálogo de Seguridad de Alto Nivel">
            <a:extLst>
              <a:ext uri="{FF2B5EF4-FFF2-40B4-BE49-F238E27FC236}">
                <a16:creationId xmlns:a16="http://schemas.microsoft.com/office/drawing/2014/main" id="{BDD3A7CD-8CCF-3918-082A-CE8F6DE8CD75}"/>
              </a:ext>
            </a:extLst>
          </p:cNvPr>
          <p:cNvSpPr txBox="1"/>
          <p:nvPr/>
        </p:nvSpPr>
        <p:spPr>
          <a:xfrm>
            <a:off x="650728" y="1375576"/>
            <a:ext cx="11078211" cy="6668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defRPr sz="7900">
                <a:solidFill>
                  <a:srgbClr val="012F7B"/>
                </a:solidFill>
              </a:defRPr>
            </a:lvl1pPr>
          </a:lstStyle>
          <a:p>
            <a:pPr>
              <a:defRPr sz="7000">
                <a:solidFill>
                  <a:srgbClr val="012F7B"/>
                </a:solidFill>
              </a:defRPr>
            </a:pPr>
            <a:r>
              <a:rPr lang="es-MX" sz="4000" dirty="0"/>
              <a:t>Resumiendo</a:t>
            </a:r>
            <a:endParaRPr sz="3500" dirty="0"/>
          </a:p>
        </p:txBody>
      </p:sp>
      <p:pic>
        <p:nvPicPr>
          <p:cNvPr id="6" name="Imagen 12" descr="Forma&#10;&#10;Descripción generada automáticamente">
            <a:extLst>
              <a:ext uri="{FF2B5EF4-FFF2-40B4-BE49-F238E27FC236}">
                <a16:creationId xmlns:a16="http://schemas.microsoft.com/office/drawing/2014/main" id="{543AE985-A80D-A242-80DC-AAB75CDDC5BA}"/>
              </a:ext>
            </a:extLst>
          </p:cNvPr>
          <p:cNvPicPr/>
          <p:nvPr/>
        </p:nvPicPr>
        <p:blipFill>
          <a:blip r:embed="rId3">
            <a:extLst>
              <a:ext uri="{28A0092B-C50C-407E-A947-70E740481C1C}">
                <a14:useLocalDpi xmlns:a14="http://schemas.microsoft.com/office/drawing/2010/main" val="0"/>
              </a:ext>
            </a:extLst>
          </a:blip>
          <a:stretch>
            <a:fillRect/>
          </a:stretch>
        </p:blipFill>
        <p:spPr>
          <a:xfrm>
            <a:off x="7324224" y="177138"/>
            <a:ext cx="4608014" cy="1633352"/>
          </a:xfrm>
          <a:prstGeom prst="rect">
            <a:avLst/>
          </a:prstGeom>
        </p:spPr>
      </p:pic>
    </p:spTree>
    <p:extLst>
      <p:ext uri="{BB962C8B-B14F-4D97-AF65-F5344CB8AC3E}">
        <p14:creationId xmlns:p14="http://schemas.microsoft.com/office/powerpoint/2010/main" val="2276407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Prevenir el Crimen…"/>
          <p:cNvSpPr txBox="1"/>
          <p:nvPr/>
        </p:nvSpPr>
        <p:spPr>
          <a:xfrm>
            <a:off x="1021983" y="3110964"/>
            <a:ext cx="1942840" cy="6360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defRPr sz="3800">
                <a:solidFill>
                  <a:srgbClr val="FFFFFF"/>
                </a:solidFill>
              </a:defRPr>
            </a:pPr>
            <a:r>
              <a:rPr sz="1900"/>
              <a:t>Prevenir el Crimen </a:t>
            </a:r>
          </a:p>
          <a:p>
            <a:pPr>
              <a:defRPr sz="3800">
                <a:solidFill>
                  <a:srgbClr val="FFFFFF"/>
                </a:solidFill>
              </a:defRPr>
            </a:pPr>
            <a:r>
              <a:rPr sz="1900"/>
              <a:t>Transfronterizo</a:t>
            </a:r>
          </a:p>
        </p:txBody>
      </p:sp>
      <p:pic>
        <p:nvPicPr>
          <p:cNvPr id="133" name="e6aa2aa702f04d86a700ecdadc1c1660.jpg" descr="e6aa2aa702f04d86a700ecdadc1c1660.jpg"/>
          <p:cNvPicPr>
            <a:picLocks noChangeAspect="1"/>
          </p:cNvPicPr>
          <p:nvPr/>
        </p:nvPicPr>
        <p:blipFill>
          <a:blip r:embed="rId2"/>
          <a:srcRect r="47237" b="69626"/>
          <a:stretch>
            <a:fillRect/>
          </a:stretch>
        </p:blipFill>
        <p:spPr>
          <a:xfrm>
            <a:off x="17936" y="28009"/>
            <a:ext cx="2034580" cy="20829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1"/>
                </a:lnTo>
                <a:lnTo>
                  <a:pt x="0" y="21600"/>
                </a:lnTo>
                <a:lnTo>
                  <a:pt x="1435" y="20199"/>
                </a:lnTo>
                <a:cubicBezTo>
                  <a:pt x="2567" y="19092"/>
                  <a:pt x="2809" y="18728"/>
                  <a:pt x="2583" y="18462"/>
                </a:cubicBezTo>
                <a:cubicBezTo>
                  <a:pt x="2354" y="18193"/>
                  <a:pt x="3273" y="17162"/>
                  <a:pt x="7106" y="13390"/>
                </a:cubicBezTo>
                <a:cubicBezTo>
                  <a:pt x="9958" y="10583"/>
                  <a:pt x="11843" y="8542"/>
                  <a:pt x="11739" y="8377"/>
                </a:cubicBezTo>
                <a:cubicBezTo>
                  <a:pt x="11637" y="8217"/>
                  <a:pt x="12235" y="7435"/>
                  <a:pt x="13148" y="6535"/>
                </a:cubicBezTo>
                <a:cubicBezTo>
                  <a:pt x="14630" y="5074"/>
                  <a:pt x="14767" y="4997"/>
                  <a:pt x="15274" y="5321"/>
                </a:cubicBezTo>
                <a:cubicBezTo>
                  <a:pt x="15785" y="5649"/>
                  <a:pt x="15972" y="5512"/>
                  <a:pt x="18705" y="2833"/>
                </a:cubicBezTo>
                <a:lnTo>
                  <a:pt x="21600" y="0"/>
                </a:lnTo>
                <a:lnTo>
                  <a:pt x="13036" y="0"/>
                </a:lnTo>
                <a:lnTo>
                  <a:pt x="8848" y="4093"/>
                </a:lnTo>
                <a:lnTo>
                  <a:pt x="4662" y="8184"/>
                </a:lnTo>
                <a:lnTo>
                  <a:pt x="5496" y="9005"/>
                </a:lnTo>
                <a:lnTo>
                  <a:pt x="6333" y="9826"/>
                </a:lnTo>
                <a:lnTo>
                  <a:pt x="3902" y="12200"/>
                </a:lnTo>
                <a:cubicBezTo>
                  <a:pt x="2033" y="14027"/>
                  <a:pt x="1441" y="14549"/>
                  <a:pt x="1346" y="14456"/>
                </a:cubicBezTo>
                <a:cubicBezTo>
                  <a:pt x="1251" y="14363"/>
                  <a:pt x="1256" y="14295"/>
                  <a:pt x="1363" y="14170"/>
                </a:cubicBezTo>
                <a:cubicBezTo>
                  <a:pt x="1484" y="14028"/>
                  <a:pt x="1407" y="13913"/>
                  <a:pt x="779" y="13295"/>
                </a:cubicBezTo>
                <a:lnTo>
                  <a:pt x="57" y="12585"/>
                </a:lnTo>
                <a:lnTo>
                  <a:pt x="1725" y="10951"/>
                </a:lnTo>
                <a:lnTo>
                  <a:pt x="3396" y="9315"/>
                </a:lnTo>
                <a:lnTo>
                  <a:pt x="3112" y="9027"/>
                </a:lnTo>
                <a:cubicBezTo>
                  <a:pt x="2955" y="8868"/>
                  <a:pt x="2827" y="8693"/>
                  <a:pt x="2827" y="8640"/>
                </a:cubicBezTo>
                <a:cubicBezTo>
                  <a:pt x="2827" y="8509"/>
                  <a:pt x="9971" y="1535"/>
                  <a:pt x="10106" y="1535"/>
                </a:cubicBezTo>
                <a:cubicBezTo>
                  <a:pt x="10165" y="1535"/>
                  <a:pt x="10566" y="1190"/>
                  <a:pt x="10995" y="768"/>
                </a:cubicBezTo>
                <a:lnTo>
                  <a:pt x="11774" y="0"/>
                </a:lnTo>
                <a:lnTo>
                  <a:pt x="10799" y="0"/>
                </a:lnTo>
                <a:lnTo>
                  <a:pt x="0" y="0"/>
                </a:lnTo>
                <a:close/>
              </a:path>
            </a:pathLst>
          </a:custGeom>
          <a:ln w="12700">
            <a:miter lim="400000"/>
          </a:ln>
        </p:spPr>
      </p:pic>
      <p:pic>
        <p:nvPicPr>
          <p:cNvPr id="134" name="e6aa2aa702f04d86a700ecdadc1c1660.jpg" descr="e6aa2aa702f04d86a700ecdadc1c1660.jpg"/>
          <p:cNvPicPr>
            <a:picLocks noChangeAspect="1"/>
          </p:cNvPicPr>
          <p:nvPr/>
        </p:nvPicPr>
        <p:blipFill>
          <a:blip r:embed="rId2"/>
          <a:srcRect r="47237" b="69626"/>
          <a:stretch>
            <a:fillRect/>
          </a:stretch>
        </p:blipFill>
        <p:spPr>
          <a:xfrm rot="10800000">
            <a:off x="10207138" y="4815575"/>
            <a:ext cx="1984862" cy="20320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1"/>
                </a:lnTo>
                <a:lnTo>
                  <a:pt x="0" y="21600"/>
                </a:lnTo>
                <a:lnTo>
                  <a:pt x="1435" y="20199"/>
                </a:lnTo>
                <a:cubicBezTo>
                  <a:pt x="2567" y="19092"/>
                  <a:pt x="2809" y="18728"/>
                  <a:pt x="2583" y="18462"/>
                </a:cubicBezTo>
                <a:cubicBezTo>
                  <a:pt x="2354" y="18193"/>
                  <a:pt x="3273" y="17162"/>
                  <a:pt x="7106" y="13390"/>
                </a:cubicBezTo>
                <a:cubicBezTo>
                  <a:pt x="9958" y="10583"/>
                  <a:pt x="11843" y="8542"/>
                  <a:pt x="11739" y="8377"/>
                </a:cubicBezTo>
                <a:cubicBezTo>
                  <a:pt x="11637" y="8217"/>
                  <a:pt x="12235" y="7435"/>
                  <a:pt x="13148" y="6535"/>
                </a:cubicBezTo>
                <a:cubicBezTo>
                  <a:pt x="14630" y="5074"/>
                  <a:pt x="14767" y="4997"/>
                  <a:pt x="15274" y="5321"/>
                </a:cubicBezTo>
                <a:cubicBezTo>
                  <a:pt x="15785" y="5649"/>
                  <a:pt x="15972" y="5512"/>
                  <a:pt x="18705" y="2833"/>
                </a:cubicBezTo>
                <a:lnTo>
                  <a:pt x="21600" y="0"/>
                </a:lnTo>
                <a:lnTo>
                  <a:pt x="13036" y="0"/>
                </a:lnTo>
                <a:lnTo>
                  <a:pt x="8848" y="4093"/>
                </a:lnTo>
                <a:lnTo>
                  <a:pt x="4662" y="8184"/>
                </a:lnTo>
                <a:lnTo>
                  <a:pt x="5496" y="9005"/>
                </a:lnTo>
                <a:lnTo>
                  <a:pt x="6333" y="9826"/>
                </a:lnTo>
                <a:lnTo>
                  <a:pt x="3902" y="12200"/>
                </a:lnTo>
                <a:cubicBezTo>
                  <a:pt x="2033" y="14027"/>
                  <a:pt x="1441" y="14549"/>
                  <a:pt x="1346" y="14456"/>
                </a:cubicBezTo>
                <a:cubicBezTo>
                  <a:pt x="1251" y="14363"/>
                  <a:pt x="1256" y="14295"/>
                  <a:pt x="1363" y="14170"/>
                </a:cubicBezTo>
                <a:cubicBezTo>
                  <a:pt x="1484" y="14028"/>
                  <a:pt x="1407" y="13913"/>
                  <a:pt x="779" y="13295"/>
                </a:cubicBezTo>
                <a:lnTo>
                  <a:pt x="57" y="12585"/>
                </a:lnTo>
                <a:lnTo>
                  <a:pt x="1725" y="10951"/>
                </a:lnTo>
                <a:lnTo>
                  <a:pt x="3396" y="9315"/>
                </a:lnTo>
                <a:lnTo>
                  <a:pt x="3112" y="9027"/>
                </a:lnTo>
                <a:cubicBezTo>
                  <a:pt x="2955" y="8868"/>
                  <a:pt x="2827" y="8693"/>
                  <a:pt x="2827" y="8640"/>
                </a:cubicBezTo>
                <a:cubicBezTo>
                  <a:pt x="2827" y="8509"/>
                  <a:pt x="9971" y="1535"/>
                  <a:pt x="10106" y="1535"/>
                </a:cubicBezTo>
                <a:cubicBezTo>
                  <a:pt x="10165" y="1535"/>
                  <a:pt x="10566" y="1190"/>
                  <a:pt x="10995" y="768"/>
                </a:cubicBezTo>
                <a:lnTo>
                  <a:pt x="11774" y="0"/>
                </a:lnTo>
                <a:lnTo>
                  <a:pt x="10799" y="0"/>
                </a:lnTo>
                <a:lnTo>
                  <a:pt x="0" y="0"/>
                </a:lnTo>
                <a:close/>
              </a:path>
            </a:pathLst>
          </a:custGeom>
          <a:ln w="12700">
            <a:miter lim="400000"/>
          </a:ln>
        </p:spPr>
      </p:pic>
      <p:sp>
        <p:nvSpPr>
          <p:cNvPr id="139" name="Line"/>
          <p:cNvSpPr/>
          <p:nvPr/>
        </p:nvSpPr>
        <p:spPr>
          <a:xfrm>
            <a:off x="2515429" y="6522237"/>
            <a:ext cx="7161144" cy="0"/>
          </a:xfrm>
          <a:prstGeom prst="line">
            <a:avLst/>
          </a:prstGeom>
          <a:noFill/>
          <a:ln w="50800" cap="rnd">
            <a:solidFill>
              <a:srgbClr val="929292"/>
            </a:solidFill>
            <a:custDash>
              <a:ds d="100000" sp="200000"/>
            </a:custDash>
            <a:miter lim="400000"/>
          </a:ln>
          <a:effectLst/>
        </p:spPr>
        <p:txBody>
          <a:bodyPr wrap="square" lIns="25400" tIns="25400" rIns="25400" bIns="25400" numCol="1" anchor="ctr">
            <a:noAutofit/>
          </a:bodyPr>
          <a:lstStyle/>
          <a:p>
            <a:endParaRPr sz="900"/>
          </a:p>
        </p:txBody>
      </p:sp>
      <p:sp>
        <p:nvSpPr>
          <p:cNvPr id="2" name="Cooperación de Seguridad en México…">
            <a:extLst>
              <a:ext uri="{FF2B5EF4-FFF2-40B4-BE49-F238E27FC236}">
                <a16:creationId xmlns:a16="http://schemas.microsoft.com/office/drawing/2014/main" id="{54B7B7BF-3835-C7C3-78F2-55768BE78827}"/>
              </a:ext>
            </a:extLst>
          </p:cNvPr>
          <p:cNvSpPr txBox="1"/>
          <p:nvPr/>
        </p:nvSpPr>
        <p:spPr>
          <a:xfrm>
            <a:off x="82115" y="2222774"/>
            <a:ext cx="12018079" cy="30982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lgn="just">
              <a:defRPr sz="7000">
                <a:solidFill>
                  <a:srgbClr val="012F7B"/>
                </a:solidFill>
              </a:defRPr>
            </a:pPr>
            <a:r>
              <a:rPr lang="es-MX" sz="2200" dirty="0">
                <a:latin typeface="+mj-lt"/>
              </a:rPr>
              <a:t>No se trata de negociar impunidad, como muchos lo piensan, o tratan de hacerlo parecer, aquí hay una realidad, si la cabeza de una institución es corrupta, infectara a los demás, ya sea por miedo, falta de convicciones morales y ética, o por lo que gusten, pero si el líder de una institución no es corrupto, difícilmente lo serán sus subordinados, y para perseguir a estas cabezas es necesario contar con mecanismo de protección de aquellos que se equivocaron y deseen rectificar su camino. </a:t>
            </a:r>
          </a:p>
          <a:p>
            <a:pPr algn="just">
              <a:defRPr sz="7000">
                <a:solidFill>
                  <a:srgbClr val="012F7B"/>
                </a:solidFill>
              </a:defRPr>
            </a:pPr>
            <a:endParaRPr lang="es-MX" sz="2200" dirty="0">
              <a:latin typeface="+mj-lt"/>
            </a:endParaRPr>
          </a:p>
          <a:p>
            <a:pPr algn="just">
              <a:defRPr sz="7000">
                <a:solidFill>
                  <a:srgbClr val="012F7B"/>
                </a:solidFill>
              </a:defRPr>
            </a:pPr>
            <a:r>
              <a:rPr lang="es-MX" sz="2200" dirty="0">
                <a:latin typeface="+mj-lt"/>
              </a:rPr>
              <a:t>Debemos alentar a que aquellos que conozcan, o se hayan vistos obligados a participar de una forma u otra en un acto de corrupción, tengan la confianza de denunciar y participar con las autoridades, debemos buscar los mecanismos legales, por que lo que ellos saben es valioso y sus declaraciones fundamentales. </a:t>
            </a:r>
          </a:p>
        </p:txBody>
      </p:sp>
      <p:sp>
        <p:nvSpPr>
          <p:cNvPr id="3" name="Diálogo de Seguridad de Alto Nivel">
            <a:extLst>
              <a:ext uri="{FF2B5EF4-FFF2-40B4-BE49-F238E27FC236}">
                <a16:creationId xmlns:a16="http://schemas.microsoft.com/office/drawing/2014/main" id="{BDD3A7CD-8CCF-3918-082A-CE8F6DE8CD75}"/>
              </a:ext>
            </a:extLst>
          </p:cNvPr>
          <p:cNvSpPr txBox="1"/>
          <p:nvPr/>
        </p:nvSpPr>
        <p:spPr>
          <a:xfrm>
            <a:off x="1021983" y="1536942"/>
            <a:ext cx="11078211" cy="6668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defRPr sz="7900">
                <a:solidFill>
                  <a:srgbClr val="012F7B"/>
                </a:solidFill>
              </a:defRPr>
            </a:lvl1pPr>
          </a:lstStyle>
          <a:p>
            <a:pPr>
              <a:defRPr sz="7000">
                <a:solidFill>
                  <a:srgbClr val="012F7B"/>
                </a:solidFill>
              </a:defRPr>
            </a:pPr>
            <a:r>
              <a:rPr lang="es-MX" sz="4000" dirty="0"/>
              <a:t>Resumiendo</a:t>
            </a:r>
            <a:endParaRPr sz="3500" dirty="0"/>
          </a:p>
        </p:txBody>
      </p:sp>
      <p:pic>
        <p:nvPicPr>
          <p:cNvPr id="6" name="Imagen 12" descr="Forma&#10;&#10;Descripción generada automáticamente">
            <a:extLst>
              <a:ext uri="{FF2B5EF4-FFF2-40B4-BE49-F238E27FC236}">
                <a16:creationId xmlns:a16="http://schemas.microsoft.com/office/drawing/2014/main" id="{028999BD-E6F0-75C4-7D4D-964B45CCB74E}"/>
              </a:ext>
            </a:extLst>
          </p:cNvPr>
          <p:cNvPicPr/>
          <p:nvPr/>
        </p:nvPicPr>
        <p:blipFill>
          <a:blip r:embed="rId3">
            <a:extLst>
              <a:ext uri="{28A0092B-C50C-407E-A947-70E740481C1C}">
                <a14:useLocalDpi xmlns:a14="http://schemas.microsoft.com/office/drawing/2010/main" val="0"/>
              </a:ext>
            </a:extLst>
          </a:blip>
          <a:stretch>
            <a:fillRect/>
          </a:stretch>
        </p:blipFill>
        <p:spPr>
          <a:xfrm>
            <a:off x="7183753" y="335762"/>
            <a:ext cx="4608014" cy="1633352"/>
          </a:xfrm>
          <a:prstGeom prst="rect">
            <a:avLst/>
          </a:prstGeom>
        </p:spPr>
      </p:pic>
    </p:spTree>
    <p:extLst>
      <p:ext uri="{BB962C8B-B14F-4D97-AF65-F5344CB8AC3E}">
        <p14:creationId xmlns:p14="http://schemas.microsoft.com/office/powerpoint/2010/main" val="714531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0795" y="1184545"/>
            <a:ext cx="6110410" cy="4582808"/>
          </a:xfrm>
          <a:prstGeom prst="rect">
            <a:avLst/>
          </a:prstGeom>
        </p:spPr>
      </p:pic>
      <p:sp>
        <p:nvSpPr>
          <p:cNvPr id="3" name="Marcador de contenido 2"/>
          <p:cNvSpPr>
            <a:spLocks noGrp="1"/>
          </p:cNvSpPr>
          <p:nvPr>
            <p:ph idx="1"/>
          </p:nvPr>
        </p:nvSpPr>
        <p:spPr>
          <a:xfrm>
            <a:off x="277586" y="5129808"/>
            <a:ext cx="11781064" cy="1728192"/>
          </a:xfrm>
        </p:spPr>
        <p:txBody>
          <a:bodyPr>
            <a:noAutofit/>
          </a:bodyPr>
          <a:lstStyle/>
          <a:p>
            <a:pPr marL="0" indent="0" algn="ctr">
              <a:lnSpc>
                <a:spcPct val="150000"/>
              </a:lnSpc>
              <a:buNone/>
            </a:pPr>
            <a:r>
              <a:rPr lang="es-MX" sz="2400" dirty="0">
                <a:solidFill>
                  <a:schemeClr val="tx1">
                    <a:lumMod val="95000"/>
                    <a:lumOff val="5000"/>
                  </a:schemeClr>
                </a:solidFill>
                <a:latin typeface="Aharoni" panose="02010803020104030203" pitchFamily="2" charset="-79"/>
                <a:cs typeface="Aharoni" panose="02010803020104030203" pitchFamily="2" charset="-79"/>
              </a:rPr>
              <a:t>¿Qué estamos viviendo?</a:t>
            </a:r>
          </a:p>
          <a:p>
            <a:pPr marL="0" indent="0" algn="just">
              <a:buNone/>
            </a:pPr>
            <a:r>
              <a:rPr lang="es-MX" sz="1800" dirty="0">
                <a:solidFill>
                  <a:schemeClr val="tx1">
                    <a:lumMod val="95000"/>
                    <a:lumOff val="5000"/>
                  </a:schemeClr>
                </a:solidFill>
                <a:latin typeface="+mj-lt"/>
                <a:cs typeface="Gotham Book" pitchFamily="50" charset="0"/>
              </a:rPr>
              <a:t>Somos testigos en las últimas dos décadas del incremento en la exhibición, de los escándalos de corrupción, tanto en las modalidades privada como pública.</a:t>
            </a:r>
          </a:p>
          <a:p>
            <a:pPr marL="0" indent="0" algn="r">
              <a:buNone/>
            </a:pPr>
            <a:r>
              <a:rPr lang="es-MX" sz="1000" dirty="0">
                <a:solidFill>
                  <a:schemeClr val="tx1">
                    <a:lumMod val="95000"/>
                    <a:lumOff val="5000"/>
                  </a:schemeClr>
                </a:solidFill>
                <a:latin typeface="Gotham Book" pitchFamily="50" charset="0"/>
                <a:cs typeface="Gotham Book" pitchFamily="50" charset="0"/>
              </a:rPr>
              <a:t>Fuente: México: Anatomía de la Corrupción</a:t>
            </a:r>
          </a:p>
          <a:p>
            <a:pPr marL="0" indent="0" algn="just">
              <a:buNone/>
            </a:pPr>
            <a:endParaRPr lang="es-MX" dirty="0">
              <a:solidFill>
                <a:schemeClr val="tx1">
                  <a:lumMod val="95000"/>
                  <a:lumOff val="5000"/>
                </a:schemeClr>
              </a:solidFill>
              <a:latin typeface="Arial" panose="020B0604020202020204" pitchFamily="34" charset="0"/>
              <a:cs typeface="Arial" panose="020B0604020202020204" pitchFamily="34" charset="0"/>
            </a:endParaRPr>
          </a:p>
          <a:p>
            <a:pPr marL="0" indent="0" algn="just">
              <a:buNone/>
            </a:pPr>
            <a:endParaRPr lang="es-MX"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2" name="Imagen 12" descr="Forma&#10;&#10;Descripción generada automáticamente">
            <a:extLst>
              <a:ext uri="{FF2B5EF4-FFF2-40B4-BE49-F238E27FC236}">
                <a16:creationId xmlns:a16="http://schemas.microsoft.com/office/drawing/2014/main" id="{A0D4D97E-DD20-6394-2925-3AA7F93C2632}"/>
              </a:ext>
            </a:extLst>
          </p:cNvPr>
          <p:cNvPicPr/>
          <p:nvPr/>
        </p:nvPicPr>
        <p:blipFill>
          <a:blip r:embed="rId3">
            <a:extLst>
              <a:ext uri="{28A0092B-C50C-407E-A947-70E740481C1C}">
                <a14:useLocalDpi xmlns:a14="http://schemas.microsoft.com/office/drawing/2010/main" val="0"/>
              </a:ext>
            </a:extLst>
          </a:blip>
          <a:stretch>
            <a:fillRect/>
          </a:stretch>
        </p:blipFill>
        <p:spPr>
          <a:xfrm>
            <a:off x="0" y="19349"/>
            <a:ext cx="4499332" cy="1524835"/>
          </a:xfrm>
          <a:prstGeom prst="rect">
            <a:avLst/>
          </a:prstGeom>
        </p:spPr>
      </p:pic>
    </p:spTree>
    <p:extLst>
      <p:ext uri="{BB962C8B-B14F-4D97-AF65-F5344CB8AC3E}">
        <p14:creationId xmlns:p14="http://schemas.microsoft.com/office/powerpoint/2010/main" val="3814032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951765" y="1988840"/>
            <a:ext cx="5919107" cy="2880320"/>
          </a:xfrm>
        </p:spPr>
        <p:txBody>
          <a:bodyPr>
            <a:noAutofit/>
          </a:bodyPr>
          <a:lstStyle/>
          <a:p>
            <a:pPr marL="0" indent="0" algn="just">
              <a:buNone/>
            </a:pPr>
            <a:r>
              <a:rPr lang="es-MX" dirty="0">
                <a:latin typeface="+mj-lt"/>
                <a:cs typeface="Gotham Book" pitchFamily="50" charset="0"/>
              </a:rPr>
              <a:t>La academia, las organizaciones de la sociedad civil y el periodismo de investigación han hecho una labor importante y eficaz para poner el tema de la corrupción en la agenda pública mexicana</a:t>
            </a:r>
            <a:r>
              <a:rPr lang="es-MX" sz="1800" dirty="0">
                <a:latin typeface="+mj-lt"/>
                <a:cs typeface="Gotham Book" pitchFamily="50" charset="0"/>
              </a:rPr>
              <a:t>.</a:t>
            </a:r>
          </a:p>
          <a:p>
            <a:pPr marL="0" indent="0" algn="just">
              <a:buNone/>
            </a:pPr>
            <a:endParaRPr lang="es-MX" sz="2000" dirty="0">
              <a:solidFill>
                <a:schemeClr val="tx1">
                  <a:lumMod val="95000"/>
                  <a:lumOff val="5000"/>
                </a:schemeClr>
              </a:solidFill>
              <a:latin typeface="Arial" panose="020B0604020202020204" pitchFamily="34" charset="0"/>
              <a:cs typeface="Arial" panose="020B0604020202020204" pitchFamily="34" charset="0"/>
            </a:endParaRPr>
          </a:p>
          <a:p>
            <a:pPr marL="0" indent="0" algn="just">
              <a:buNone/>
            </a:pPr>
            <a:endParaRPr lang="es-MX" sz="2000" b="1" dirty="0">
              <a:solidFill>
                <a:schemeClr val="tx1">
                  <a:lumMod val="95000"/>
                  <a:lumOff val="5000"/>
                </a:schemeClr>
              </a:solidFill>
              <a:latin typeface="Arial" panose="020B0604020202020204" pitchFamily="34" charset="0"/>
              <a:cs typeface="Arial" panose="020B0604020202020204" pitchFamily="34" charset="0"/>
            </a:endParaRPr>
          </a:p>
          <a:p>
            <a:pPr marL="0" indent="0" algn="just">
              <a:buNone/>
            </a:pPr>
            <a:endParaRPr lang="es-MX" sz="2000" dirty="0">
              <a:solidFill>
                <a:schemeClr val="tx1">
                  <a:lumMod val="95000"/>
                  <a:lumOff val="5000"/>
                </a:schemeClr>
              </a:solidFill>
              <a:latin typeface="Arial" panose="020B0604020202020204" pitchFamily="34" charset="0"/>
              <a:cs typeface="Arial" panose="020B0604020202020204" pitchFamily="34" charset="0"/>
            </a:endParaRPr>
          </a:p>
          <a:p>
            <a:pPr marL="0" indent="0" algn="just">
              <a:buNone/>
            </a:pPr>
            <a:endParaRPr lang="es-MX" sz="2000" dirty="0">
              <a:solidFill>
                <a:schemeClr val="tx1">
                  <a:lumMod val="95000"/>
                  <a:lumOff val="5000"/>
                </a:schemeClr>
              </a:solidFill>
              <a:latin typeface="Arial" panose="020B0604020202020204" pitchFamily="34" charset="0"/>
              <a:cs typeface="Arial" panose="020B0604020202020204" pitchFamily="34" charset="0"/>
            </a:endParaRPr>
          </a:p>
          <a:p>
            <a:pPr marL="0" indent="0" algn="just">
              <a:buNone/>
            </a:pPr>
            <a:endParaRPr lang="es-MX" sz="2000" dirty="0">
              <a:solidFill>
                <a:schemeClr val="tx1">
                  <a:lumMod val="95000"/>
                  <a:lumOff val="5000"/>
                </a:schemeClr>
              </a:solidFill>
              <a:latin typeface="Arial" panose="020B0604020202020204" pitchFamily="34" charset="0"/>
              <a:cs typeface="Arial" panose="020B0604020202020204" pitchFamily="34" charset="0"/>
            </a:endParaRPr>
          </a:p>
          <a:p>
            <a:pPr marL="0" indent="0" algn="just">
              <a:buNone/>
            </a:pPr>
            <a:endParaRPr lang="es-MX" sz="2000"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682" y="1544184"/>
            <a:ext cx="4935276" cy="5428874"/>
          </a:xfrm>
          <a:prstGeom prst="rect">
            <a:avLst/>
          </a:prstGeom>
        </p:spPr>
      </p:pic>
      <p:pic>
        <p:nvPicPr>
          <p:cNvPr id="2" name="Imagen 12" descr="Forma&#10;&#10;Descripción generada automáticamente">
            <a:extLst>
              <a:ext uri="{FF2B5EF4-FFF2-40B4-BE49-F238E27FC236}">
                <a16:creationId xmlns:a16="http://schemas.microsoft.com/office/drawing/2014/main" id="{88971BD4-1807-7407-F8C3-F163CDCEBB12}"/>
              </a:ext>
            </a:extLst>
          </p:cNvPr>
          <p:cNvPicPr/>
          <p:nvPr/>
        </p:nvPicPr>
        <p:blipFill>
          <a:blip r:embed="rId3">
            <a:extLst>
              <a:ext uri="{28A0092B-C50C-407E-A947-70E740481C1C}">
                <a14:useLocalDpi xmlns:a14="http://schemas.microsoft.com/office/drawing/2010/main" val="0"/>
              </a:ext>
            </a:extLst>
          </a:blip>
          <a:stretch>
            <a:fillRect/>
          </a:stretch>
        </p:blipFill>
        <p:spPr>
          <a:xfrm>
            <a:off x="0" y="19349"/>
            <a:ext cx="4499332" cy="1524835"/>
          </a:xfrm>
          <a:prstGeom prst="rect">
            <a:avLst/>
          </a:prstGeom>
        </p:spPr>
      </p:pic>
    </p:spTree>
    <p:extLst>
      <p:ext uri="{BB962C8B-B14F-4D97-AF65-F5344CB8AC3E}">
        <p14:creationId xmlns:p14="http://schemas.microsoft.com/office/powerpoint/2010/main" val="3973914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34"/>
          <p:cNvGrpSpPr>
            <a:grpSpLocks/>
          </p:cNvGrpSpPr>
          <p:nvPr/>
        </p:nvGrpSpPr>
        <p:grpSpPr bwMode="auto">
          <a:xfrm>
            <a:off x="4091518" y="888689"/>
            <a:ext cx="9639673" cy="1081946"/>
            <a:chOff x="1319" y="1366"/>
            <a:chExt cx="3425" cy="897"/>
          </a:xfrm>
        </p:grpSpPr>
        <p:sp>
          <p:nvSpPr>
            <p:cNvPr id="16" name="Line 10"/>
            <p:cNvSpPr>
              <a:spLocks noChangeShapeType="1"/>
            </p:cNvSpPr>
            <p:nvPr/>
          </p:nvSpPr>
          <p:spPr bwMode="auto">
            <a:xfrm>
              <a:off x="1625" y="1728"/>
              <a:ext cx="3001"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377" eaLnBrk="0" hangingPunct="0"/>
              <a:endParaRPr lang="es-MX" sz="1500" dirty="0">
                <a:solidFill>
                  <a:prstClr val="black"/>
                </a:solidFill>
                <a:latin typeface="Arial" pitchFamily="34" charset="0"/>
                <a:cs typeface="Arial" pitchFamily="34" charset="0"/>
              </a:endParaRPr>
            </a:p>
          </p:txBody>
        </p:sp>
        <p:sp>
          <p:nvSpPr>
            <p:cNvPr id="17" name="Text Box 11">
              <a:hlinkClick r:id="" action="ppaction://noaction"/>
            </p:cNvPr>
            <p:cNvSpPr txBox="1">
              <a:spLocks noChangeArrowheads="1"/>
            </p:cNvSpPr>
            <p:nvPr/>
          </p:nvSpPr>
          <p:spPr bwMode="auto">
            <a:xfrm>
              <a:off x="1526" y="1778"/>
              <a:ext cx="3218" cy="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377" eaLnBrk="0" hangingPunct="0"/>
              <a:r>
                <a:rPr lang="en-US" sz="3200" b="1" dirty="0">
                  <a:solidFill>
                    <a:prstClr val="black"/>
                  </a:solidFill>
                  <a:latin typeface="Aharoni" panose="02010803020104030203" pitchFamily="2" charset="-79"/>
                  <a:cs typeface="Aharoni" panose="02010803020104030203" pitchFamily="2" charset="-79"/>
                </a:rPr>
                <a:t>          ¿Qué es la </a:t>
              </a:r>
              <a:r>
                <a:rPr lang="en-US" sz="3200" b="1" dirty="0" err="1">
                  <a:solidFill>
                    <a:prstClr val="black"/>
                  </a:solidFill>
                  <a:latin typeface="Aharoni" panose="02010803020104030203" pitchFamily="2" charset="-79"/>
                  <a:cs typeface="Aharoni" panose="02010803020104030203" pitchFamily="2" charset="-79"/>
                </a:rPr>
                <a:t>corrupción</a:t>
              </a:r>
              <a:r>
                <a:rPr lang="en-US" sz="3200" b="1" dirty="0">
                  <a:solidFill>
                    <a:prstClr val="black"/>
                  </a:solidFill>
                  <a:latin typeface="Aharoni" panose="02010803020104030203" pitchFamily="2" charset="-79"/>
                  <a:cs typeface="Aharoni" panose="02010803020104030203" pitchFamily="2" charset="-79"/>
                </a:rPr>
                <a:t>?</a:t>
              </a:r>
              <a:endParaRPr lang="es-MX" sz="3200" b="1" dirty="0">
                <a:solidFill>
                  <a:prstClr val="black"/>
                </a:solidFill>
                <a:latin typeface="Aharoni" panose="02010803020104030203" pitchFamily="2" charset="-79"/>
                <a:cs typeface="Aharoni" panose="02010803020104030203" pitchFamily="2" charset="-79"/>
              </a:endParaRPr>
            </a:p>
          </p:txBody>
        </p:sp>
        <p:sp>
          <p:nvSpPr>
            <p:cNvPr id="18" name="Text Box 12">
              <a:hlinkClick r:id="" action="ppaction://noaction"/>
            </p:cNvPr>
            <p:cNvSpPr txBox="1">
              <a:spLocks noChangeArrowheads="1"/>
            </p:cNvSpPr>
            <p:nvPr/>
          </p:nvSpPr>
          <p:spPr bwMode="gray">
            <a:xfrm>
              <a:off x="1319" y="1366"/>
              <a:ext cx="111" cy="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377" eaLnBrk="0" hangingPunct="0"/>
              <a:r>
                <a:rPr lang="en-US" sz="1050" dirty="0">
                  <a:solidFill>
                    <a:prstClr val="white"/>
                  </a:solidFill>
                  <a:latin typeface="Arial" pitchFamily="34" charset="0"/>
                  <a:cs typeface="Arial" pitchFamily="34" charset="0"/>
                </a:rPr>
                <a:t>1</a:t>
              </a:r>
            </a:p>
          </p:txBody>
        </p:sp>
      </p:grpSp>
      <p:sp>
        <p:nvSpPr>
          <p:cNvPr id="6" name="Marcador de número de diapositiva 5"/>
          <p:cNvSpPr>
            <a:spLocks noGrp="1"/>
          </p:cNvSpPr>
          <p:nvPr>
            <p:ph type="sldNum" sz="quarter" idx="12"/>
          </p:nvPr>
        </p:nvSpPr>
        <p:spPr>
          <a:xfrm>
            <a:off x="8173140" y="6534252"/>
            <a:ext cx="2057400" cy="273844"/>
          </a:xfrm>
        </p:spPr>
        <p:txBody>
          <a:bodyPr/>
          <a:lstStyle/>
          <a:p>
            <a:pPr defTabSz="914377"/>
            <a:fld id="{F6D5E9F2-9CC4-4A4A-B95A-A0F7761635B2}" type="slidenum">
              <a:rPr lang="es-MX" sz="1350">
                <a:solidFill>
                  <a:prstClr val="black">
                    <a:tint val="75000"/>
                  </a:prstClr>
                </a:solidFill>
                <a:latin typeface="Calibri"/>
              </a:rPr>
              <a:pPr defTabSz="914377"/>
              <a:t>6</a:t>
            </a:fld>
            <a:endParaRPr lang="es-MX" sz="1350" dirty="0">
              <a:solidFill>
                <a:prstClr val="black">
                  <a:tint val="75000"/>
                </a:prstClr>
              </a:solidFill>
              <a:latin typeface="Calibri"/>
            </a:endParaRPr>
          </a:p>
        </p:txBody>
      </p:sp>
      <p:sp>
        <p:nvSpPr>
          <p:cNvPr id="24" name="Marcador de número de diapositiva 2"/>
          <p:cNvSpPr txBox="1">
            <a:spLocks/>
          </p:cNvSpPr>
          <p:nvPr/>
        </p:nvSpPr>
        <p:spPr>
          <a:xfrm>
            <a:off x="8022297" y="6620088"/>
            <a:ext cx="2057400" cy="273844"/>
          </a:xfrm>
          <a:prstGeom prst="rect">
            <a:avLst/>
          </a:prstGeom>
        </p:spPr>
        <p:txBody>
          <a:bodyPr vert="horz" lIns="68580" tIns="34290" rIns="68580" bIns="34290" rtlCol="0" anchor="ctr"/>
          <a:lstStyle>
            <a:defPPr>
              <a:defRPr lang="es-MX"/>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D5E9F2-9CC4-4A4A-B95A-A0F7761635B2}" type="slidenum">
              <a:rPr lang="es-MX" sz="900">
                <a:solidFill>
                  <a:prstClr val="black">
                    <a:tint val="75000"/>
                  </a:prstClr>
                </a:solidFill>
                <a:latin typeface="Calibri"/>
              </a:rPr>
              <a:pPr/>
              <a:t>6</a:t>
            </a:fld>
            <a:endParaRPr lang="es-MX" sz="900" dirty="0">
              <a:solidFill>
                <a:prstClr val="black">
                  <a:tint val="75000"/>
                </a:prstClr>
              </a:solidFill>
              <a:latin typeface="Calibri"/>
            </a:endParaRPr>
          </a:p>
        </p:txBody>
      </p:sp>
      <p:pic>
        <p:nvPicPr>
          <p:cNvPr id="2" name="Imagen 12" descr="Forma&#10;&#10;Descripción generada automáticamente">
            <a:extLst>
              <a:ext uri="{FF2B5EF4-FFF2-40B4-BE49-F238E27FC236}">
                <a16:creationId xmlns:a16="http://schemas.microsoft.com/office/drawing/2014/main" id="{97B3B2D9-D5E9-4AB5-3D17-A1BA6D66287F}"/>
              </a:ext>
            </a:extLst>
          </p:cNvPr>
          <p:cNvPicPr/>
          <p:nvPr/>
        </p:nvPicPr>
        <p:blipFill>
          <a:blip r:embed="rId2">
            <a:extLst>
              <a:ext uri="{28A0092B-C50C-407E-A947-70E740481C1C}">
                <a14:useLocalDpi xmlns:a14="http://schemas.microsoft.com/office/drawing/2010/main" val="0"/>
              </a:ext>
            </a:extLst>
          </a:blip>
          <a:stretch>
            <a:fillRect/>
          </a:stretch>
        </p:blipFill>
        <p:spPr>
          <a:xfrm>
            <a:off x="0" y="85694"/>
            <a:ext cx="4608014" cy="1633352"/>
          </a:xfrm>
          <a:prstGeom prst="rect">
            <a:avLst/>
          </a:prstGeom>
        </p:spPr>
      </p:pic>
      <p:sp>
        <p:nvSpPr>
          <p:cNvPr id="3" name="Rectángulo 5">
            <a:extLst>
              <a:ext uri="{FF2B5EF4-FFF2-40B4-BE49-F238E27FC236}">
                <a16:creationId xmlns:a16="http://schemas.microsoft.com/office/drawing/2014/main" id="{1BCF138A-D551-8167-6B94-7ACFBB9C5B80}"/>
              </a:ext>
            </a:extLst>
          </p:cNvPr>
          <p:cNvSpPr/>
          <p:nvPr/>
        </p:nvSpPr>
        <p:spPr>
          <a:xfrm>
            <a:off x="4470400" y="665589"/>
            <a:ext cx="7343320" cy="20799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TextBox 4">
            <a:extLst>
              <a:ext uri="{FF2B5EF4-FFF2-40B4-BE49-F238E27FC236}">
                <a16:creationId xmlns:a16="http://schemas.microsoft.com/office/drawing/2014/main" id="{66C55ECE-E07C-93D5-A8B1-60FF9A35803F}"/>
              </a:ext>
            </a:extLst>
          </p:cNvPr>
          <p:cNvSpPr txBox="1">
            <a:spLocks noChangeArrowheads="1"/>
          </p:cNvSpPr>
          <p:nvPr/>
        </p:nvSpPr>
        <p:spPr bwMode="auto">
          <a:xfrm>
            <a:off x="217714" y="1930260"/>
            <a:ext cx="11756572"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a:spcBef>
                <a:spcPct val="0"/>
              </a:spcBef>
              <a:buFontTx/>
              <a:buNone/>
            </a:pPr>
            <a:r>
              <a:rPr lang="es-MX" altLang="es-MX" sz="2800" dirty="0">
                <a:latin typeface="+mj-lt"/>
              </a:rPr>
              <a:t>La corrupción puede aparecer cuando existen ciertas condiciones estructurales que la hacen más propicia. </a:t>
            </a:r>
          </a:p>
          <a:p>
            <a:pPr algn="just">
              <a:spcBef>
                <a:spcPct val="0"/>
              </a:spcBef>
              <a:buFontTx/>
              <a:buNone/>
            </a:pPr>
            <a:r>
              <a:rPr lang="es-MX" altLang="es-MX" sz="2800" dirty="0">
                <a:latin typeface="+mj-lt"/>
              </a:rPr>
              <a:t>“Ecuación Básica” de la corrupción (Klitgaard-1988). </a:t>
            </a:r>
          </a:p>
          <a:p>
            <a:pPr algn="just">
              <a:spcBef>
                <a:spcPct val="0"/>
              </a:spcBef>
              <a:buNone/>
            </a:pPr>
            <a:endParaRPr lang="es-MX" sz="2800" b="1" dirty="0">
              <a:solidFill>
                <a:prstClr val="black"/>
              </a:solidFill>
              <a:latin typeface="+mj-lt"/>
              <a:cs typeface="Arial" panose="020B0604020202020204" pitchFamily="34" charset="0"/>
            </a:endParaRPr>
          </a:p>
          <a:p>
            <a:pPr algn="ctr">
              <a:spcBef>
                <a:spcPct val="0"/>
              </a:spcBef>
              <a:buNone/>
            </a:pPr>
            <a:r>
              <a:rPr lang="es-MX" sz="2800" b="1" dirty="0">
                <a:solidFill>
                  <a:prstClr val="black"/>
                </a:solidFill>
                <a:latin typeface="Aharoni" panose="02010803020104030203" pitchFamily="2" charset="-79"/>
                <a:cs typeface="Aharoni" panose="02010803020104030203" pitchFamily="2" charset="-79"/>
              </a:rPr>
              <a:t>Fórmula Robert </a:t>
            </a:r>
            <a:r>
              <a:rPr lang="es-MX" sz="2800" b="1" dirty="0" err="1">
                <a:solidFill>
                  <a:prstClr val="black"/>
                </a:solidFill>
                <a:latin typeface="Aharoni" panose="02010803020104030203" pitchFamily="2" charset="-79"/>
                <a:cs typeface="Aharoni" panose="02010803020104030203" pitchFamily="2" charset="-79"/>
              </a:rPr>
              <a:t>Klitgaard</a:t>
            </a:r>
            <a:r>
              <a:rPr lang="es-MX" sz="2800" b="1" dirty="0">
                <a:solidFill>
                  <a:prstClr val="black"/>
                </a:solidFill>
                <a:latin typeface="Aharoni" panose="02010803020104030203" pitchFamily="2" charset="-79"/>
                <a:cs typeface="Aharoni" panose="02010803020104030203" pitchFamily="2" charset="-79"/>
              </a:rPr>
              <a:t>:</a:t>
            </a:r>
          </a:p>
          <a:p>
            <a:pPr algn="just">
              <a:spcBef>
                <a:spcPct val="0"/>
              </a:spcBef>
              <a:buFontTx/>
              <a:buNone/>
            </a:pPr>
            <a:r>
              <a:rPr lang="es-MX" altLang="es-MX" sz="2800" b="1" dirty="0">
                <a:latin typeface="+mj-lt"/>
              </a:rPr>
              <a:t>Corrupción</a:t>
            </a:r>
            <a:r>
              <a:rPr lang="es-MX" altLang="es-MX" sz="2800" dirty="0">
                <a:latin typeface="+mj-lt"/>
              </a:rPr>
              <a:t> = </a:t>
            </a:r>
            <a:r>
              <a:rPr lang="es-MX" altLang="es-MX" sz="2800" b="1" dirty="0">
                <a:latin typeface="+mj-lt"/>
              </a:rPr>
              <a:t>Monopolio</a:t>
            </a:r>
            <a:r>
              <a:rPr lang="es-MX" altLang="es-MX" sz="2800" dirty="0">
                <a:latin typeface="+mj-lt"/>
              </a:rPr>
              <a:t> de la decisión pública </a:t>
            </a:r>
            <a:r>
              <a:rPr lang="es-MX" altLang="es-MX" sz="2800" i="1" dirty="0">
                <a:latin typeface="+mj-lt"/>
              </a:rPr>
              <a:t>más </a:t>
            </a:r>
            <a:r>
              <a:rPr lang="es-MX" altLang="es-MX" sz="2800" b="1" dirty="0">
                <a:latin typeface="+mj-lt"/>
              </a:rPr>
              <a:t>Discrecionalidad</a:t>
            </a:r>
            <a:r>
              <a:rPr lang="es-MX" altLang="es-MX" sz="2800" dirty="0">
                <a:latin typeface="+mj-lt"/>
              </a:rPr>
              <a:t> de la decisión pública </a:t>
            </a:r>
            <a:r>
              <a:rPr lang="es-MX" altLang="es-MX" sz="2800" i="1" dirty="0">
                <a:latin typeface="+mj-lt"/>
              </a:rPr>
              <a:t>menos </a:t>
            </a:r>
            <a:r>
              <a:rPr lang="es-MX" altLang="es-MX" sz="2800" b="1" dirty="0">
                <a:latin typeface="+mj-lt"/>
              </a:rPr>
              <a:t>Responsabilidad</a:t>
            </a:r>
            <a:r>
              <a:rPr lang="es-MX" altLang="es-MX" sz="2800" dirty="0">
                <a:latin typeface="+mj-lt"/>
              </a:rPr>
              <a:t> (en el sentido de obligación de dar cuentas) por la decisión pública adoptada.</a:t>
            </a:r>
          </a:p>
          <a:p>
            <a:pPr algn="ctr">
              <a:spcBef>
                <a:spcPct val="0"/>
              </a:spcBef>
              <a:buFontTx/>
              <a:buNone/>
            </a:pPr>
            <a:r>
              <a:rPr lang="es-MX" altLang="es-MX" sz="2800" b="1" dirty="0">
                <a:latin typeface="+mj-lt"/>
                <a:ea typeface="Gotham Book"/>
                <a:cs typeface="Gotham Book"/>
              </a:rPr>
              <a:t>C = M + D – R</a:t>
            </a:r>
          </a:p>
          <a:p>
            <a:pPr algn="just">
              <a:spcBef>
                <a:spcPct val="0"/>
              </a:spcBef>
              <a:buFontTx/>
              <a:buNone/>
            </a:pPr>
            <a:endParaRPr lang="en-US" altLang="es-MX" sz="1400" b="1" dirty="0">
              <a:latin typeface="+mj-lt"/>
              <a:ea typeface="Gotham Book"/>
              <a:cs typeface="Gotham Book"/>
            </a:endParaRPr>
          </a:p>
          <a:p>
            <a:pPr algn="just">
              <a:spcBef>
                <a:spcPct val="0"/>
              </a:spcBef>
              <a:buFontTx/>
              <a:buNone/>
            </a:pPr>
            <a:endParaRPr lang="en-US" altLang="es-MX" sz="1400" b="1" dirty="0">
              <a:latin typeface="+mj-lt"/>
              <a:ea typeface="Gotham Book"/>
              <a:cs typeface="Gotham Book"/>
            </a:endParaRPr>
          </a:p>
          <a:p>
            <a:pPr algn="just">
              <a:spcBef>
                <a:spcPct val="0"/>
              </a:spcBef>
              <a:buFontTx/>
              <a:buNone/>
            </a:pPr>
            <a:r>
              <a:rPr lang="en-US" altLang="es-MX" sz="1400" b="1" dirty="0">
                <a:latin typeface="+mj-lt"/>
                <a:ea typeface="Gotham Book"/>
                <a:cs typeface="Gotham Book"/>
              </a:rPr>
              <a:t>International Cooperation Against Corruption - March 1998https://www.imf.org › 1998/03 › pdf › </a:t>
            </a:r>
            <a:r>
              <a:rPr lang="en-US" altLang="es-MX" sz="1400" b="1" dirty="0" err="1">
                <a:latin typeface="+mj-lt"/>
                <a:ea typeface="Gotham Book"/>
                <a:cs typeface="Gotham Book"/>
              </a:rPr>
              <a:t>klitgaard</a:t>
            </a:r>
            <a:r>
              <a:rPr lang="en-US" altLang="es-MX" sz="1400" b="1" dirty="0">
                <a:latin typeface="+mj-lt"/>
                <a:ea typeface="Gotham Book"/>
                <a:cs typeface="Gotham Book"/>
              </a:rPr>
              <a:t>.</a:t>
            </a:r>
          </a:p>
          <a:p>
            <a:pPr algn="ctr">
              <a:spcBef>
                <a:spcPct val="0"/>
              </a:spcBef>
              <a:buFontTx/>
              <a:buNone/>
            </a:pPr>
            <a:endParaRPr lang="es-ES" altLang="es-MX" sz="2800" b="1" dirty="0">
              <a:latin typeface="+mn-lt"/>
              <a:ea typeface="Gotham Book"/>
              <a:cs typeface="Gotham Book"/>
            </a:endParaRPr>
          </a:p>
        </p:txBody>
      </p:sp>
    </p:spTree>
    <p:extLst>
      <p:ext uri="{BB962C8B-B14F-4D97-AF65-F5344CB8AC3E}">
        <p14:creationId xmlns:p14="http://schemas.microsoft.com/office/powerpoint/2010/main" val="3856654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5F03C-BE4F-614B-B5A8-ABDE9E1C7F03}"/>
              </a:ext>
            </a:extLst>
          </p:cNvPr>
          <p:cNvSpPr>
            <a:spLocks noGrp="1"/>
          </p:cNvSpPr>
          <p:nvPr>
            <p:ph type="ctrTitle"/>
          </p:nvPr>
        </p:nvSpPr>
        <p:spPr/>
        <p:txBody>
          <a:bodyPr/>
          <a:lstStyle/>
          <a:p>
            <a:r>
              <a:rPr lang="en-US" dirty="0" err="1"/>
              <a:t>Recuerda</a:t>
            </a:r>
            <a:r>
              <a:rPr lang="en-US" dirty="0"/>
              <a:t> que…</a:t>
            </a:r>
          </a:p>
        </p:txBody>
      </p:sp>
      <p:sp>
        <p:nvSpPr>
          <p:cNvPr id="4" name="Marcador de contenido 2">
            <a:extLst>
              <a:ext uri="{FF2B5EF4-FFF2-40B4-BE49-F238E27FC236}">
                <a16:creationId xmlns:a16="http://schemas.microsoft.com/office/drawing/2014/main" id="{87B78347-E3CD-42DC-B246-B6F10B499E2C}"/>
              </a:ext>
            </a:extLst>
          </p:cNvPr>
          <p:cNvSpPr txBox="1">
            <a:spLocks/>
          </p:cNvSpPr>
          <p:nvPr/>
        </p:nvSpPr>
        <p:spPr>
          <a:xfrm>
            <a:off x="1047349" y="2415650"/>
            <a:ext cx="7930243" cy="4197127"/>
          </a:xfrm>
          <a:prstGeom prst="rect">
            <a:avLst/>
          </a:prstGeom>
          <a:scene3d>
            <a:camera prst="perspectiveRelaxedModerately"/>
            <a:lightRig rig="threePt" dir="t"/>
          </a:scene3d>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MX" sz="1400" b="0" i="0" u="none" strike="noStrike" kern="1200" cap="none" spc="0" normalizeH="0" baseline="0" noProof="0" dirty="0">
              <a:ln>
                <a:noFill/>
              </a:ln>
              <a:solidFill>
                <a:prstClr val="white"/>
              </a:solidFill>
              <a:effectLst/>
              <a:uLnTx/>
              <a:uFillTx/>
              <a:latin typeface="Times"/>
              <a:ea typeface="+mn-ea"/>
              <a:cs typeface="Time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400" b="1" i="0" u="none" strike="noStrike" kern="1200" cap="none" spc="0" normalizeH="0" baseline="0" noProof="0" dirty="0">
                <a:ln>
                  <a:noFill/>
                </a:ln>
                <a:solidFill>
                  <a:srgbClr val="FF6600"/>
                </a:solidFill>
                <a:effectLst/>
                <a:uLnTx/>
                <a:uFillTx/>
                <a:latin typeface="Aharoni" panose="02010803020104030203" pitchFamily="2" charset="-79"/>
                <a:ea typeface="+mn-ea"/>
                <a:cs typeface="Aharoni" panose="02010803020104030203" pitchFamily="2" charset="-79"/>
              </a:rPr>
              <a:t>La corrupción </a:t>
            </a:r>
            <a:r>
              <a:rPr kumimoji="0" lang="es-MX" sz="1400" b="0" i="0" u="none" strike="noStrike" kern="1200" cap="none" spc="0" normalizeH="0" baseline="0" noProof="0" dirty="0">
                <a:ln>
                  <a:noFill/>
                </a:ln>
                <a:solidFill>
                  <a:prstClr val="white"/>
                </a:solidFill>
                <a:effectLst/>
                <a:uLnTx/>
                <a:uFillTx/>
                <a:latin typeface="Century Schoolbook" panose="02040604050505020304"/>
                <a:ea typeface="+mn-ea"/>
                <a:cs typeface="Times"/>
              </a:rPr>
              <a:t>es una manifestación de las debilidades institucionales, bajos estándares morales, incentivos sesgados y falta de aplicación de la Ley.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400" b="0" i="0" u="none" strike="noStrike" kern="1200" cap="none" spc="0" normalizeH="0" baseline="0" noProof="0" dirty="0">
                <a:ln>
                  <a:noFill/>
                </a:ln>
                <a:solidFill>
                  <a:prstClr val="white"/>
                </a:solidFill>
                <a:effectLst/>
                <a:uLnTx/>
                <a:uFillTx/>
                <a:latin typeface="Century Schoolbook" panose="02040604050505020304"/>
                <a:ea typeface="+mn-ea"/>
                <a:cs typeface="Times"/>
              </a:rPr>
              <a:t>El comportamiento corrupto deriva </a:t>
            </a:r>
            <a:r>
              <a:rPr kumimoji="0" lang="es-MX" sz="1400" b="1" i="1" u="none" strike="noStrike" kern="1200" cap="none" spc="0" normalizeH="0" baseline="0" noProof="0" dirty="0">
                <a:ln>
                  <a:noFill/>
                </a:ln>
                <a:solidFill>
                  <a:prstClr val="white"/>
                </a:solidFill>
                <a:effectLst/>
                <a:uLnTx/>
                <a:uFillTx/>
                <a:latin typeface="Century Schoolbook" panose="02040604050505020304"/>
                <a:ea typeface="+mn-ea"/>
                <a:cs typeface="Times"/>
              </a:rPr>
              <a:t>beneficios ilícitos a una persona o grupo pequeño al ignorar reglas que han sido diseñadas para garantizar la imparcialidad y la eficiencia. </a:t>
            </a:r>
            <a:r>
              <a:rPr kumimoji="0" lang="es-MX" sz="1400" b="0" i="0" u="none" strike="noStrike" kern="1200" cap="none" spc="0" normalizeH="0" baseline="0" noProof="0" dirty="0">
                <a:ln>
                  <a:noFill/>
                </a:ln>
                <a:solidFill>
                  <a:prstClr val="white"/>
                </a:solidFill>
                <a:effectLst/>
                <a:uLnTx/>
                <a:uFillTx/>
                <a:latin typeface="Century Schoolbook" panose="02040604050505020304"/>
                <a:ea typeface="+mn-ea"/>
                <a:cs typeface="Times"/>
              </a:rPr>
              <a:t>Produce resultados injustos, ineficientes y antieconómicos. </a:t>
            </a:r>
            <a:endParaRPr kumimoji="0" lang="es-ES" sz="1400" b="0" i="0" u="none" strike="noStrike" kern="1200" cap="none" spc="0" normalizeH="0" baseline="0" noProof="0" dirty="0">
              <a:ln>
                <a:noFill/>
              </a:ln>
              <a:solidFill>
                <a:prstClr val="white"/>
              </a:solidFill>
              <a:effectLst/>
              <a:uLnTx/>
              <a:uFillTx/>
              <a:latin typeface="Century Schoolbook" panose="02040604050505020304"/>
              <a:ea typeface="+mn-ea"/>
              <a:cs typeface="Time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MX" sz="1400" b="1" i="1" u="none" strike="noStrike" kern="1200" cap="none" spc="0" normalizeH="0" baseline="0" noProof="0" dirty="0">
              <a:ln>
                <a:noFill/>
              </a:ln>
              <a:solidFill>
                <a:prstClr val="white"/>
              </a:solidFill>
              <a:effectLst/>
              <a:uLnTx/>
              <a:uFillTx/>
              <a:latin typeface="Century Schoolbook" panose="02040604050505020304"/>
              <a:ea typeface="+mn-ea"/>
              <a:cs typeface="Time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MX" sz="1400" b="1" i="1" u="none" strike="noStrike" kern="1200" cap="none" spc="0" normalizeH="0" baseline="0" noProof="0" dirty="0">
              <a:ln>
                <a:noFill/>
              </a:ln>
              <a:solidFill>
                <a:prstClr val="white"/>
              </a:solidFill>
              <a:effectLst/>
              <a:uLnTx/>
              <a:uFillTx/>
              <a:latin typeface="Century Schoolbook" panose="02040604050505020304"/>
              <a:ea typeface="+mn-ea"/>
              <a:cs typeface="Times"/>
            </a:endParaRPr>
          </a:p>
        </p:txBody>
      </p:sp>
    </p:spTree>
    <p:extLst>
      <p:ext uri="{BB962C8B-B14F-4D97-AF65-F5344CB8AC3E}">
        <p14:creationId xmlns:p14="http://schemas.microsoft.com/office/powerpoint/2010/main" val="1081475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3F869-3A51-4B92-B0C4-B22958C598D4}"/>
              </a:ext>
            </a:extLst>
          </p:cNvPr>
          <p:cNvSpPr>
            <a:spLocks noGrp="1"/>
          </p:cNvSpPr>
          <p:nvPr>
            <p:ph type="ctrTitle"/>
          </p:nvPr>
        </p:nvSpPr>
        <p:spPr>
          <a:xfrm>
            <a:off x="771582" y="560991"/>
            <a:ext cx="9683058" cy="1004057"/>
          </a:xfrm>
        </p:spPr>
        <p:txBody>
          <a:bodyPr/>
          <a:lstStyle/>
          <a:p>
            <a:r>
              <a:rPr kumimoji="0" lang="es-ES" sz="3600" b="1" i="0" u="none" strike="noStrike" kern="1200" cap="none" spc="0" normalizeH="0" baseline="0" noProof="0" dirty="0">
                <a:ln>
                  <a:noFill/>
                </a:ln>
                <a:solidFill>
                  <a:srgbClr val="4472C4">
                    <a:lumMod val="50000"/>
                  </a:srgbClr>
                </a:solidFill>
                <a:effectLst/>
                <a:uLnTx/>
                <a:uFillTx/>
                <a:latin typeface="Aharoni" panose="02010803020104030203" pitchFamily="2" charset="-79"/>
                <a:ea typeface="+mj-ea"/>
                <a:cs typeface="Aharoni" panose="02010803020104030203" pitchFamily="2" charset="-79"/>
              </a:rPr>
              <a:t>Algunas consecuencias de la corrupción:</a:t>
            </a:r>
            <a:endParaRPr lang="ru-RU" dirty="0"/>
          </a:p>
        </p:txBody>
      </p:sp>
      <p:sp>
        <p:nvSpPr>
          <p:cNvPr id="3" name="Subtitle 2">
            <a:extLst>
              <a:ext uri="{FF2B5EF4-FFF2-40B4-BE49-F238E27FC236}">
                <a16:creationId xmlns:a16="http://schemas.microsoft.com/office/drawing/2014/main" id="{F766E226-2491-4875-B474-7A01921DDBAC}"/>
              </a:ext>
            </a:extLst>
          </p:cNvPr>
          <p:cNvSpPr>
            <a:spLocks noGrp="1"/>
          </p:cNvSpPr>
          <p:nvPr>
            <p:ph type="subTitle" idx="1"/>
          </p:nvPr>
        </p:nvSpPr>
        <p:spPr>
          <a:xfrm>
            <a:off x="1560294" y="6061175"/>
            <a:ext cx="10631706" cy="471667"/>
          </a:xfrm>
        </p:spPr>
        <p:txBody>
          <a:bodyPr>
            <a:normAutofit/>
          </a:bodyPr>
          <a:lstStyle/>
          <a:p>
            <a:pPr algn="ctr"/>
            <a:r>
              <a:rPr lang="es-ES" sz="1400" b="1" dirty="0">
                <a:effectLst>
                  <a:outerShdw blurRad="38100" dist="38100" dir="2700000" algn="tl">
                    <a:srgbClr val="000000">
                      <a:alpha val="43137"/>
                    </a:srgbClr>
                  </a:outerShdw>
                </a:effectLst>
              </a:rPr>
              <a:t>Indirectamente acarrea consecuencias graves a la sociedad al grado de ser un factor de muertes.</a:t>
            </a:r>
          </a:p>
        </p:txBody>
      </p:sp>
      <p:sp>
        <p:nvSpPr>
          <p:cNvPr id="19" name="Text Placeholder 18">
            <a:extLst>
              <a:ext uri="{FF2B5EF4-FFF2-40B4-BE49-F238E27FC236}">
                <a16:creationId xmlns:a16="http://schemas.microsoft.com/office/drawing/2014/main" id="{F453F355-355D-4EA9-978E-A35A4E2F7CA9}"/>
              </a:ext>
            </a:extLst>
          </p:cNvPr>
          <p:cNvSpPr>
            <a:spLocks noGrp="1"/>
          </p:cNvSpPr>
          <p:nvPr>
            <p:ph type="body" sz="quarter" idx="28"/>
          </p:nvPr>
        </p:nvSpPr>
        <p:spPr/>
        <p:txBody>
          <a:bodyPr/>
          <a:lstStyle/>
          <a:p>
            <a:r>
              <a:rPr lang="es-MX" sz="1400" dirty="0">
                <a:solidFill>
                  <a:schemeClr val="tx1"/>
                </a:solidFill>
              </a:rPr>
              <a:t>D</a:t>
            </a:r>
            <a:r>
              <a:rPr lang="en-US" sz="1400" dirty="0">
                <a:solidFill>
                  <a:schemeClr val="tx1"/>
                </a:solidFill>
              </a:rPr>
              <a:t>ESLEGITIMIDAD</a:t>
            </a:r>
            <a:endParaRPr lang="ru-RU" sz="1400" dirty="0">
              <a:solidFill>
                <a:schemeClr val="tx1"/>
              </a:solidFill>
            </a:endParaRPr>
          </a:p>
        </p:txBody>
      </p:sp>
      <p:sp>
        <p:nvSpPr>
          <p:cNvPr id="18" name="Text Placeholder 17">
            <a:extLst>
              <a:ext uri="{FF2B5EF4-FFF2-40B4-BE49-F238E27FC236}">
                <a16:creationId xmlns:a16="http://schemas.microsoft.com/office/drawing/2014/main" id="{DDDB262F-9F3C-4C5C-BA60-CCD1F8FF0616}"/>
              </a:ext>
            </a:extLst>
          </p:cNvPr>
          <p:cNvSpPr>
            <a:spLocks noGrp="1"/>
          </p:cNvSpPr>
          <p:nvPr>
            <p:ph type="body" sz="quarter" idx="27"/>
          </p:nvPr>
        </p:nvSpPr>
        <p:spPr/>
        <p:txBody>
          <a:bodyPr>
            <a:normAutofit/>
          </a:bodyPr>
          <a:lstStyle/>
          <a:p>
            <a:r>
              <a:rPr lang="es-ES">
                <a:solidFill>
                  <a:schemeClr val="tx2"/>
                </a:solidFill>
              </a:rPr>
              <a:t>Deslegitima a las instituciones públicas;</a:t>
            </a:r>
            <a:endParaRPr lang="es-ES" dirty="0">
              <a:solidFill>
                <a:schemeClr val="tx2"/>
              </a:solidFill>
            </a:endParaRPr>
          </a:p>
        </p:txBody>
      </p:sp>
      <p:sp>
        <p:nvSpPr>
          <p:cNvPr id="23" name="Text Placeholder 22">
            <a:extLst>
              <a:ext uri="{FF2B5EF4-FFF2-40B4-BE49-F238E27FC236}">
                <a16:creationId xmlns:a16="http://schemas.microsoft.com/office/drawing/2014/main" id="{1F036F3A-A388-4AE4-9CA9-338BFC3A2210}"/>
              </a:ext>
            </a:extLst>
          </p:cNvPr>
          <p:cNvSpPr>
            <a:spLocks noGrp="1"/>
          </p:cNvSpPr>
          <p:nvPr>
            <p:ph type="body" sz="quarter" idx="32"/>
          </p:nvPr>
        </p:nvSpPr>
        <p:spPr/>
        <p:txBody>
          <a:bodyPr/>
          <a:lstStyle/>
          <a:p>
            <a:r>
              <a:rPr lang="es-MX" sz="1400" dirty="0">
                <a:solidFill>
                  <a:schemeClr val="tx1"/>
                </a:solidFill>
              </a:rPr>
              <a:t>V</a:t>
            </a:r>
            <a:r>
              <a:rPr lang="en-US" sz="1400" dirty="0">
                <a:solidFill>
                  <a:schemeClr val="tx1"/>
                </a:solidFill>
              </a:rPr>
              <a:t>ICIOS</a:t>
            </a:r>
            <a:endParaRPr lang="ru-RU" sz="1400" dirty="0">
              <a:solidFill>
                <a:schemeClr val="tx1"/>
              </a:solidFill>
            </a:endParaRPr>
          </a:p>
        </p:txBody>
      </p:sp>
      <p:sp>
        <p:nvSpPr>
          <p:cNvPr id="22" name="Text Placeholder 21">
            <a:extLst>
              <a:ext uri="{FF2B5EF4-FFF2-40B4-BE49-F238E27FC236}">
                <a16:creationId xmlns:a16="http://schemas.microsoft.com/office/drawing/2014/main" id="{DF77A485-8E15-4824-8127-565F3BFC695A}"/>
              </a:ext>
            </a:extLst>
          </p:cNvPr>
          <p:cNvSpPr>
            <a:spLocks noGrp="1"/>
          </p:cNvSpPr>
          <p:nvPr>
            <p:ph type="body" sz="quarter" idx="31"/>
          </p:nvPr>
        </p:nvSpPr>
        <p:spPr/>
        <p:txBody>
          <a:bodyPr>
            <a:normAutofit/>
          </a:bodyPr>
          <a:lstStyle/>
          <a:p>
            <a:r>
              <a:rPr lang="es-ES">
                <a:solidFill>
                  <a:schemeClr val="tx2"/>
                </a:solidFill>
              </a:rPr>
              <a:t>Genera vicios en la gestión pública;</a:t>
            </a:r>
            <a:endParaRPr lang="es-ES" dirty="0">
              <a:solidFill>
                <a:schemeClr val="tx2"/>
              </a:solidFill>
            </a:endParaRPr>
          </a:p>
        </p:txBody>
      </p:sp>
      <p:sp>
        <p:nvSpPr>
          <p:cNvPr id="25" name="Text Placeholder 24">
            <a:extLst>
              <a:ext uri="{FF2B5EF4-FFF2-40B4-BE49-F238E27FC236}">
                <a16:creationId xmlns:a16="http://schemas.microsoft.com/office/drawing/2014/main" id="{F24D4ED9-50BC-4B4E-950C-0680483C6858}"/>
              </a:ext>
            </a:extLst>
          </p:cNvPr>
          <p:cNvSpPr>
            <a:spLocks noGrp="1"/>
          </p:cNvSpPr>
          <p:nvPr>
            <p:ph type="body" sz="quarter" idx="34"/>
          </p:nvPr>
        </p:nvSpPr>
        <p:spPr/>
        <p:txBody>
          <a:bodyPr/>
          <a:lstStyle/>
          <a:p>
            <a:r>
              <a:rPr lang="en-US" sz="1400" dirty="0">
                <a:solidFill>
                  <a:schemeClr val="tx1"/>
                </a:solidFill>
              </a:rPr>
              <a:t>DESIGUALDAD</a:t>
            </a:r>
            <a:endParaRPr lang="ru-RU" sz="1400" dirty="0">
              <a:solidFill>
                <a:schemeClr val="tx1"/>
              </a:solidFill>
            </a:endParaRPr>
          </a:p>
        </p:txBody>
      </p:sp>
      <p:sp>
        <p:nvSpPr>
          <p:cNvPr id="24" name="Text Placeholder 23">
            <a:extLst>
              <a:ext uri="{FF2B5EF4-FFF2-40B4-BE49-F238E27FC236}">
                <a16:creationId xmlns:a16="http://schemas.microsoft.com/office/drawing/2014/main" id="{DDA0C858-3571-4BC1-8998-A965A8F9067F}"/>
              </a:ext>
            </a:extLst>
          </p:cNvPr>
          <p:cNvSpPr>
            <a:spLocks noGrp="1"/>
          </p:cNvSpPr>
          <p:nvPr>
            <p:ph type="body" sz="quarter" idx="33"/>
          </p:nvPr>
        </p:nvSpPr>
        <p:spPr/>
        <p:txBody>
          <a:bodyPr>
            <a:normAutofit/>
          </a:bodyPr>
          <a:lstStyle/>
          <a:p>
            <a:r>
              <a:rPr lang="es-ES">
                <a:solidFill>
                  <a:schemeClr val="tx2"/>
                </a:solidFill>
              </a:rPr>
              <a:t>Incrementa los niveles de desigualdad;</a:t>
            </a:r>
            <a:endParaRPr lang="es-ES" dirty="0">
              <a:solidFill>
                <a:schemeClr val="tx2"/>
              </a:solidFill>
            </a:endParaRPr>
          </a:p>
        </p:txBody>
      </p:sp>
      <p:sp>
        <p:nvSpPr>
          <p:cNvPr id="27" name="Text Placeholder 26">
            <a:extLst>
              <a:ext uri="{FF2B5EF4-FFF2-40B4-BE49-F238E27FC236}">
                <a16:creationId xmlns:a16="http://schemas.microsoft.com/office/drawing/2014/main" id="{C1F38EEB-F5CB-4D43-BA30-67F805C3BB9A}"/>
              </a:ext>
            </a:extLst>
          </p:cNvPr>
          <p:cNvSpPr>
            <a:spLocks noGrp="1"/>
          </p:cNvSpPr>
          <p:nvPr>
            <p:ph type="body" sz="quarter" idx="36"/>
          </p:nvPr>
        </p:nvSpPr>
        <p:spPr/>
        <p:txBody>
          <a:bodyPr/>
          <a:lstStyle/>
          <a:p>
            <a:r>
              <a:rPr lang="en-US" sz="1400" dirty="0">
                <a:solidFill>
                  <a:schemeClr val="tx1"/>
                </a:solidFill>
              </a:rPr>
              <a:t>INEFICACIA</a:t>
            </a:r>
            <a:endParaRPr lang="ru-RU" sz="1400" dirty="0">
              <a:solidFill>
                <a:schemeClr val="tx1"/>
              </a:solidFill>
            </a:endParaRPr>
          </a:p>
        </p:txBody>
      </p:sp>
      <p:sp>
        <p:nvSpPr>
          <p:cNvPr id="26" name="Text Placeholder 25">
            <a:extLst>
              <a:ext uri="{FF2B5EF4-FFF2-40B4-BE49-F238E27FC236}">
                <a16:creationId xmlns:a16="http://schemas.microsoft.com/office/drawing/2014/main" id="{23EBB68D-A226-474A-A745-453739C90426}"/>
              </a:ext>
            </a:extLst>
          </p:cNvPr>
          <p:cNvSpPr>
            <a:spLocks noGrp="1"/>
          </p:cNvSpPr>
          <p:nvPr>
            <p:ph type="body" sz="quarter" idx="35"/>
          </p:nvPr>
        </p:nvSpPr>
        <p:spPr/>
        <p:txBody>
          <a:bodyPr>
            <a:normAutofit fontScale="92500" lnSpcReduction="10000"/>
          </a:bodyPr>
          <a:lstStyle/>
          <a:p>
            <a:r>
              <a:rPr lang="es-ES" sz="1400">
                <a:solidFill>
                  <a:schemeClr val="tx2"/>
                </a:solidFill>
              </a:rPr>
              <a:t>Presiona para la creación de legislaciones y políticas públicas ineficaces e inapropiadas; </a:t>
            </a:r>
            <a:endParaRPr lang="es-ES" sz="1400" dirty="0">
              <a:solidFill>
                <a:schemeClr val="tx2"/>
              </a:solidFill>
            </a:endParaRPr>
          </a:p>
        </p:txBody>
      </p:sp>
      <p:sp>
        <p:nvSpPr>
          <p:cNvPr id="21" name="Text Placeholder 20">
            <a:extLst>
              <a:ext uri="{FF2B5EF4-FFF2-40B4-BE49-F238E27FC236}">
                <a16:creationId xmlns:a16="http://schemas.microsoft.com/office/drawing/2014/main" id="{4D1AE391-EF52-4CA1-952E-6B1AEA5EAC56}"/>
              </a:ext>
            </a:extLst>
          </p:cNvPr>
          <p:cNvSpPr>
            <a:spLocks noGrp="1"/>
          </p:cNvSpPr>
          <p:nvPr>
            <p:ph type="body" sz="quarter" idx="30"/>
          </p:nvPr>
        </p:nvSpPr>
        <p:spPr/>
        <p:txBody>
          <a:bodyPr/>
          <a:lstStyle/>
          <a:p>
            <a:r>
              <a:rPr lang="en-US" sz="1400" dirty="0">
                <a:solidFill>
                  <a:schemeClr val="tx1"/>
                </a:solidFill>
              </a:rPr>
              <a:t>INEFICIENCIA</a:t>
            </a:r>
            <a:endParaRPr lang="ru-RU" sz="1400" dirty="0">
              <a:solidFill>
                <a:schemeClr val="tx1"/>
              </a:solidFill>
            </a:endParaRPr>
          </a:p>
        </p:txBody>
      </p:sp>
      <p:sp>
        <p:nvSpPr>
          <p:cNvPr id="20" name="Text Placeholder 19">
            <a:extLst>
              <a:ext uri="{FF2B5EF4-FFF2-40B4-BE49-F238E27FC236}">
                <a16:creationId xmlns:a16="http://schemas.microsoft.com/office/drawing/2014/main" id="{C4F62B3F-B9CA-4924-B160-3520765D90C9}"/>
              </a:ext>
            </a:extLst>
          </p:cNvPr>
          <p:cNvSpPr>
            <a:spLocks noGrp="1"/>
          </p:cNvSpPr>
          <p:nvPr>
            <p:ph type="body" sz="quarter" idx="29"/>
          </p:nvPr>
        </p:nvSpPr>
        <p:spPr/>
        <p:txBody>
          <a:bodyPr>
            <a:normAutofit fontScale="92500"/>
          </a:bodyPr>
          <a:lstStyle/>
          <a:p>
            <a:r>
              <a:rPr lang="es-ES" sz="1400">
                <a:solidFill>
                  <a:schemeClr val="tx2"/>
                </a:solidFill>
              </a:rPr>
              <a:t>Profundiza la distribución inequitativa de recursos públicos y de un gasto ineficiente</a:t>
            </a:r>
            <a:endParaRPr lang="ru-RU" sz="1400" dirty="0">
              <a:solidFill>
                <a:schemeClr val="tx2"/>
              </a:solidFill>
            </a:endParaRPr>
          </a:p>
        </p:txBody>
      </p:sp>
      <p:sp>
        <p:nvSpPr>
          <p:cNvPr id="5" name="Footer Placeholder 4">
            <a:extLst>
              <a:ext uri="{FF2B5EF4-FFF2-40B4-BE49-F238E27FC236}">
                <a16:creationId xmlns:a16="http://schemas.microsoft.com/office/drawing/2014/main" id="{EA5F6326-8CA0-4BFE-9770-27D678EED45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dirty="0">
                <a:ln>
                  <a:noFill/>
                </a:ln>
                <a:solidFill>
                  <a:srgbClr val="39302A"/>
                </a:solidFill>
                <a:effectLst/>
                <a:uLnTx/>
                <a:uFillTx/>
                <a:latin typeface="Franklin Gothic Book" panose="020F0502020204030204"/>
                <a:ea typeface="+mn-ea"/>
                <a:cs typeface="+mn-cs"/>
              </a:rPr>
              <a:t>COMPANY / PRESENTATION TITLE</a:t>
            </a:r>
            <a:endParaRPr kumimoji="0" lang="ru-RU" sz="800" b="0" i="0" u="none" strike="noStrike" kern="1200" cap="all" spc="0" normalizeH="0" baseline="0" noProof="0" dirty="0">
              <a:ln>
                <a:noFill/>
              </a:ln>
              <a:solidFill>
                <a:srgbClr val="39302A"/>
              </a:solidFill>
              <a:effectLst/>
              <a:uLnTx/>
              <a:uFillTx/>
              <a:latin typeface="Franklin Gothic Book" panose="020F0502020204030204"/>
              <a:ea typeface="+mn-ea"/>
              <a:cs typeface="+mn-cs"/>
            </a:endParaRPr>
          </a:p>
        </p:txBody>
      </p:sp>
      <p:sp>
        <p:nvSpPr>
          <p:cNvPr id="6" name="Slide Number Placeholder 5">
            <a:extLst>
              <a:ext uri="{FF2B5EF4-FFF2-40B4-BE49-F238E27FC236}">
                <a16:creationId xmlns:a16="http://schemas.microsoft.com/office/drawing/2014/main" id="{3126AB7E-8EA6-475E-815F-06588D756D3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C1959"/>
                </a:solidFill>
                <a:effectLst/>
                <a:uLnTx/>
                <a:uFillTx/>
                <a:latin typeface="Franklin Gothic Book" panose="020F0502020204030204"/>
                <a:ea typeface="+mn-ea"/>
                <a:cs typeface="+mn-cs"/>
              </a:rPr>
              <a:t>0</a:t>
            </a:r>
            <a:fld id="{AF24F759-2890-4717-B1AF-E04CADEEA4E9}" type="slidenum">
              <a:rPr kumimoji="0" lang="ru-RU" sz="800" b="0" i="0" u="none" strike="noStrike" kern="1200" cap="none" spc="0" normalizeH="0" baseline="0" noProof="0" smtClean="0">
                <a:ln>
                  <a:noFill/>
                </a:ln>
                <a:solidFill>
                  <a:srgbClr val="4C1959"/>
                </a:solidFill>
                <a:effectLst/>
                <a:uLnTx/>
                <a:uFillTx/>
                <a:latin typeface="Franklin Gothic Book"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ru-RU" sz="800" b="0" i="0" u="none" strike="noStrike" kern="1200" cap="none" spc="0" normalizeH="0" baseline="0" noProof="0" dirty="0">
              <a:ln>
                <a:noFill/>
              </a:ln>
              <a:solidFill>
                <a:srgbClr val="4C1959"/>
              </a:solidFill>
              <a:effectLst/>
              <a:uLnTx/>
              <a:uFillTx/>
              <a:latin typeface="Franklin Gothic Book" panose="020F0502020204030204"/>
              <a:ea typeface="+mn-ea"/>
              <a:cs typeface="+mn-cs"/>
            </a:endParaRPr>
          </a:p>
        </p:txBody>
      </p:sp>
      <p:pic>
        <p:nvPicPr>
          <p:cNvPr id="34" name="Picture 33">
            <a:extLst>
              <a:ext uri="{FF2B5EF4-FFF2-40B4-BE49-F238E27FC236}">
                <a16:creationId xmlns:a16="http://schemas.microsoft.com/office/drawing/2014/main" id="{59BD0EC2-6D6E-DD52-76EF-2EF6DA9767B4}"/>
              </a:ext>
            </a:extLst>
          </p:cNvPr>
          <p:cNvPicPr>
            <a:picLocks noChangeAspect="1"/>
          </p:cNvPicPr>
          <p:nvPr/>
        </p:nvPicPr>
        <p:blipFill rotWithShape="1">
          <a:blip r:embed="rId2"/>
          <a:srcRect t="-3909" r="81539"/>
          <a:stretch/>
        </p:blipFill>
        <p:spPr>
          <a:xfrm>
            <a:off x="10929684" y="228205"/>
            <a:ext cx="947207" cy="744029"/>
          </a:xfrm>
          <a:prstGeom prst="rect">
            <a:avLst/>
          </a:prstGeom>
        </p:spPr>
      </p:pic>
      <p:pic>
        <p:nvPicPr>
          <p:cNvPr id="44" name="Graphic 43" descr="Abacus outline">
            <a:extLst>
              <a:ext uri="{FF2B5EF4-FFF2-40B4-BE49-F238E27FC236}">
                <a16:creationId xmlns:a16="http://schemas.microsoft.com/office/drawing/2014/main" id="{F00DD5B2-A37D-98A6-1CF0-12071249BC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800" y="2971800"/>
            <a:ext cx="914400" cy="914400"/>
          </a:xfrm>
          <a:prstGeom prst="rect">
            <a:avLst/>
          </a:prstGeom>
        </p:spPr>
      </p:pic>
      <p:pic>
        <p:nvPicPr>
          <p:cNvPr id="46" name="Graphic 45" descr="Flying Money outline">
            <a:extLst>
              <a:ext uri="{FF2B5EF4-FFF2-40B4-BE49-F238E27FC236}">
                <a16:creationId xmlns:a16="http://schemas.microsoft.com/office/drawing/2014/main" id="{CE7DC5C9-B428-293D-263D-7290D14821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43322" y="2971800"/>
            <a:ext cx="914400" cy="914400"/>
          </a:xfrm>
          <a:prstGeom prst="rect">
            <a:avLst/>
          </a:prstGeom>
        </p:spPr>
      </p:pic>
      <p:pic>
        <p:nvPicPr>
          <p:cNvPr id="54" name="Graphic 53" descr="Downward trend graph outline">
            <a:extLst>
              <a:ext uri="{FF2B5EF4-FFF2-40B4-BE49-F238E27FC236}">
                <a16:creationId xmlns:a16="http://schemas.microsoft.com/office/drawing/2014/main" id="{F501AF24-24C8-41AC-88AD-1FC12571A8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47844" y="3011212"/>
            <a:ext cx="914400" cy="914400"/>
          </a:xfrm>
          <a:prstGeom prst="rect">
            <a:avLst/>
          </a:prstGeom>
        </p:spPr>
      </p:pic>
      <p:pic>
        <p:nvPicPr>
          <p:cNvPr id="56" name="Graphic 55" descr="Arrow circle outline">
            <a:extLst>
              <a:ext uri="{FF2B5EF4-FFF2-40B4-BE49-F238E27FC236}">
                <a16:creationId xmlns:a16="http://schemas.microsoft.com/office/drawing/2014/main" id="{F36BFB2F-0EEF-0DF7-4E94-20FDE71EE5C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34278" y="3000210"/>
            <a:ext cx="914400" cy="914400"/>
          </a:xfrm>
          <a:prstGeom prst="rect">
            <a:avLst/>
          </a:prstGeom>
        </p:spPr>
      </p:pic>
      <p:pic>
        <p:nvPicPr>
          <p:cNvPr id="58" name="Graphic 57" descr="Weights Uneven outline">
            <a:extLst>
              <a:ext uri="{FF2B5EF4-FFF2-40B4-BE49-F238E27FC236}">
                <a16:creationId xmlns:a16="http://schemas.microsoft.com/office/drawing/2014/main" id="{19D9BE50-2D3D-384E-72E9-8989CD7787D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91794" y="3011047"/>
            <a:ext cx="914400" cy="914400"/>
          </a:xfrm>
          <a:prstGeom prst="rect">
            <a:avLst/>
          </a:prstGeom>
        </p:spPr>
      </p:pic>
      <p:sp>
        <p:nvSpPr>
          <p:cNvPr id="63" name="Left Brace 62">
            <a:extLst>
              <a:ext uri="{FF2B5EF4-FFF2-40B4-BE49-F238E27FC236}">
                <a16:creationId xmlns:a16="http://schemas.microsoft.com/office/drawing/2014/main" id="{1D79D4B9-1ADE-707D-B89C-36407473B7CA}"/>
              </a:ext>
            </a:extLst>
          </p:cNvPr>
          <p:cNvSpPr/>
          <p:nvPr/>
        </p:nvSpPr>
        <p:spPr>
          <a:xfrm rot="16200000">
            <a:off x="6137772" y="790198"/>
            <a:ext cx="276739" cy="10254296"/>
          </a:xfrm>
          <a:prstGeom prst="leftBrace">
            <a:avLst/>
          </a:prstGeom>
          <a:effectLst>
            <a:outerShdw blurRad="63500" sx="102000" sy="102000" algn="ctr" rotWithShape="0">
              <a:prstClr val="black">
                <a:alpha val="40000"/>
              </a:prstClr>
            </a:outerShdw>
          </a:effectLst>
        </p:spPr>
        <p:style>
          <a:lnRef idx="1">
            <a:schemeClr val="accent4"/>
          </a:lnRef>
          <a:fillRef idx="0">
            <a:schemeClr val="accent4"/>
          </a:fillRef>
          <a:effectRef idx="0">
            <a:schemeClr val="accent4"/>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panose="020F0502020204030204"/>
              <a:ea typeface="+mn-ea"/>
              <a:cs typeface="+mn-cs"/>
            </a:endParaRPr>
          </a:p>
        </p:txBody>
      </p:sp>
    </p:spTree>
    <p:extLst>
      <p:ext uri="{BB962C8B-B14F-4D97-AF65-F5344CB8AC3E}">
        <p14:creationId xmlns:p14="http://schemas.microsoft.com/office/powerpoint/2010/main" val="2148606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99331" y="242762"/>
            <a:ext cx="7485839" cy="1143000"/>
          </a:xfrm>
        </p:spPr>
        <p:txBody>
          <a:bodyPr>
            <a:normAutofit/>
          </a:bodyPr>
          <a:lstStyle/>
          <a:p>
            <a:pPr algn="r"/>
            <a:r>
              <a:rPr lang="es-ES" sz="3200" b="1" dirty="0">
                <a:solidFill>
                  <a:srgbClr val="254061"/>
                </a:solidFill>
                <a:latin typeface="Aharoni" panose="02010803020104030203" pitchFamily="2" charset="-79"/>
                <a:cs typeface="Aharoni" panose="02010803020104030203" pitchFamily="2" charset="-79"/>
              </a:rPr>
              <a:t>Causas que favorecen a la corrupción</a:t>
            </a:r>
          </a:p>
        </p:txBody>
      </p:sp>
      <p:sp>
        <p:nvSpPr>
          <p:cNvPr id="3" name="Marcador de contenido 2"/>
          <p:cNvSpPr>
            <a:spLocks noGrp="1"/>
          </p:cNvSpPr>
          <p:nvPr>
            <p:ph idx="1"/>
          </p:nvPr>
        </p:nvSpPr>
        <p:spPr>
          <a:xfrm>
            <a:off x="437014" y="1759242"/>
            <a:ext cx="11548156" cy="4627267"/>
          </a:xfrm>
          <a:solidFill>
            <a:schemeClr val="bg1"/>
          </a:solidFill>
          <a:effectLst>
            <a:glow rad="228600">
              <a:schemeClr val="accent6">
                <a:satMod val="175000"/>
                <a:alpha val="40000"/>
              </a:schemeClr>
            </a:glow>
          </a:effectLst>
          <a:scene3d>
            <a:camera prst="obliqueTopRight"/>
            <a:lightRig rig="threePt" dir="t"/>
          </a:scene3d>
        </p:spPr>
        <p:txBody>
          <a:bodyPr>
            <a:normAutofit fontScale="92500" lnSpcReduction="20000"/>
          </a:bodyPr>
          <a:lstStyle/>
          <a:p>
            <a:pPr algn="just">
              <a:buClr>
                <a:srgbClr val="FF0000"/>
              </a:buClr>
              <a:buFont typeface="Wingdings" charset="2"/>
              <a:buChar char="v"/>
            </a:pPr>
            <a:r>
              <a:rPr lang="es-ES" dirty="0">
                <a:latin typeface="+mj-lt"/>
                <a:cs typeface="Times"/>
              </a:rPr>
              <a:t>Falta de coordinación y fragmentación de esfuerzos institucionales;</a:t>
            </a:r>
          </a:p>
          <a:p>
            <a:pPr algn="just">
              <a:buClr>
                <a:srgbClr val="FF0000"/>
              </a:buClr>
              <a:buFont typeface="Wingdings" charset="2"/>
              <a:buChar char="v"/>
            </a:pPr>
            <a:endParaRPr lang="es-ES" dirty="0">
              <a:latin typeface="+mj-lt"/>
              <a:cs typeface="Times"/>
            </a:endParaRPr>
          </a:p>
          <a:p>
            <a:pPr algn="just">
              <a:buClr>
                <a:srgbClr val="FF0000"/>
              </a:buClr>
              <a:buFont typeface="Wingdings" charset="2"/>
              <a:buChar char="v"/>
            </a:pPr>
            <a:r>
              <a:rPr lang="es-ES" b="1" dirty="0">
                <a:latin typeface="+mj-lt"/>
                <a:cs typeface="Times"/>
              </a:rPr>
              <a:t>Falta de denuncia;</a:t>
            </a:r>
          </a:p>
          <a:p>
            <a:pPr algn="just">
              <a:buClr>
                <a:srgbClr val="FF0000"/>
              </a:buClr>
              <a:buFont typeface="Wingdings" charset="2"/>
              <a:buChar char="v"/>
            </a:pPr>
            <a:endParaRPr lang="es-ES" b="1" i="1" u="sng" dirty="0">
              <a:latin typeface="+mj-lt"/>
              <a:cs typeface="Times"/>
            </a:endParaRPr>
          </a:p>
          <a:p>
            <a:pPr algn="just">
              <a:buClr>
                <a:srgbClr val="FF0000"/>
              </a:buClr>
              <a:buFont typeface="Wingdings" charset="2"/>
              <a:buChar char="v"/>
            </a:pPr>
            <a:r>
              <a:rPr lang="es-ES" b="1" i="1" u="sng" dirty="0">
                <a:latin typeface="+mj-lt"/>
                <a:cs typeface="Times"/>
              </a:rPr>
              <a:t>Falta de protección al testigo, denunciantes, víctimas o bien deficientes mecanismos para tales fines.</a:t>
            </a:r>
          </a:p>
          <a:p>
            <a:pPr algn="just">
              <a:buClr>
                <a:srgbClr val="FF0000"/>
              </a:buClr>
              <a:buFont typeface="Wingdings" charset="2"/>
              <a:buChar char="v"/>
            </a:pPr>
            <a:endParaRPr lang="es-ES" dirty="0">
              <a:latin typeface="+mj-lt"/>
              <a:cs typeface="Times"/>
            </a:endParaRPr>
          </a:p>
          <a:p>
            <a:pPr algn="just">
              <a:buClr>
                <a:srgbClr val="FF0000"/>
              </a:buClr>
              <a:buFont typeface="Wingdings" charset="2"/>
              <a:buChar char="v"/>
            </a:pPr>
            <a:r>
              <a:rPr lang="es-ES" dirty="0">
                <a:latin typeface="+mj-lt"/>
                <a:cs typeface="Times"/>
              </a:rPr>
              <a:t>Insuficiente infraestructura institucional para prevenir, investigar y perseguir la corrupción;</a:t>
            </a:r>
          </a:p>
          <a:p>
            <a:pPr marL="0" indent="0" algn="just">
              <a:buClr>
                <a:srgbClr val="FF0000"/>
              </a:buClr>
              <a:buNone/>
            </a:pPr>
            <a:endParaRPr lang="es-ES" dirty="0">
              <a:latin typeface="+mj-lt"/>
              <a:cs typeface="Times"/>
            </a:endParaRPr>
          </a:p>
          <a:p>
            <a:pPr algn="just">
              <a:buClr>
                <a:srgbClr val="FF0000"/>
              </a:buClr>
              <a:buFont typeface="Wingdings" charset="2"/>
              <a:buChar char="v"/>
            </a:pPr>
            <a:r>
              <a:rPr lang="es-ES" dirty="0">
                <a:latin typeface="+mj-lt"/>
                <a:cs typeface="Times"/>
              </a:rPr>
              <a:t>Débil marco jurídico de responsabilidades, principalmente, en lo tocante a la delimitación de la falta y en cómo se acreditan las conductas</a:t>
            </a:r>
            <a:r>
              <a:rPr lang="es-ES" dirty="0">
                <a:cs typeface="Times"/>
              </a:rPr>
              <a:t>;</a:t>
            </a:r>
          </a:p>
        </p:txBody>
      </p:sp>
      <p:sp>
        <p:nvSpPr>
          <p:cNvPr id="6" name="Marcador de número de diapositiva 5"/>
          <p:cNvSpPr>
            <a:spLocks noGrp="1"/>
          </p:cNvSpPr>
          <p:nvPr>
            <p:ph type="sldNum" sz="quarter" idx="12"/>
          </p:nvPr>
        </p:nvSpPr>
        <p:spPr>
          <a:xfrm>
            <a:off x="8077200" y="6203947"/>
            <a:ext cx="2133600" cy="365125"/>
          </a:xfrm>
        </p:spPr>
        <p:txBody>
          <a:bodyPr/>
          <a:lstStyle/>
          <a:p>
            <a:fld id="{239E978B-9213-4A9D-97D8-50863ABA226A}" type="slidenum">
              <a:rPr lang="es-MX" smtClean="0"/>
              <a:pPr/>
              <a:t>9</a:t>
            </a:fld>
            <a:endParaRPr lang="es-MX" dirty="0"/>
          </a:p>
        </p:txBody>
      </p:sp>
      <p:pic>
        <p:nvPicPr>
          <p:cNvPr id="4" name="Imagen 12" descr="Forma&#10;&#10;Descripción generada automáticamente">
            <a:extLst>
              <a:ext uri="{FF2B5EF4-FFF2-40B4-BE49-F238E27FC236}">
                <a16:creationId xmlns:a16="http://schemas.microsoft.com/office/drawing/2014/main" id="{A5AF724E-4D61-BC3F-E7D3-70FA233DE364}"/>
              </a:ext>
            </a:extLst>
          </p:cNvPr>
          <p:cNvPicPr/>
          <p:nvPr/>
        </p:nvPicPr>
        <p:blipFill>
          <a:blip r:embed="rId2">
            <a:extLst>
              <a:ext uri="{28A0092B-C50C-407E-A947-70E740481C1C}">
                <a14:useLocalDpi xmlns:a14="http://schemas.microsoft.com/office/drawing/2010/main" val="0"/>
              </a:ext>
            </a:extLst>
          </a:blip>
          <a:stretch>
            <a:fillRect/>
          </a:stretch>
        </p:blipFill>
        <p:spPr>
          <a:xfrm>
            <a:off x="0" y="51845"/>
            <a:ext cx="4499332" cy="1524835"/>
          </a:xfrm>
          <a:prstGeom prst="rect">
            <a:avLst/>
          </a:prstGeom>
        </p:spPr>
      </p:pic>
    </p:spTree>
    <p:extLst>
      <p:ext uri="{BB962C8B-B14F-4D97-AF65-F5344CB8AC3E}">
        <p14:creationId xmlns:p14="http://schemas.microsoft.com/office/powerpoint/2010/main" val="25479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linds(horizontal)">
                                      <p:cBhvr>
                                        <p:cTn id="10" dur="500"/>
                                        <p:tgtEl>
                                          <p:spTgt spid="3">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linds(horizontal)">
                                      <p:cBhvr>
                                        <p:cTn id="13" dur="500"/>
                                        <p:tgtEl>
                                          <p:spTgt spid="3">
                                            <p:txEl>
                                              <p:pRg st="4" end="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blinds(horizontal)">
                                      <p:cBhvr>
                                        <p:cTn id="16" dur="500"/>
                                        <p:tgtEl>
                                          <p:spTgt spid="3">
                                            <p:txEl>
                                              <p:pRg st="6" end="6"/>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blinds(horizontal)">
                                      <p:cBhvr>
                                        <p:cTn id="19" dur="500"/>
                                        <p:tgtEl>
                                          <p:spTgt spid="3">
                                            <p:txEl>
                                              <p:pRg st="8" end="8"/>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RetrospectVTI">
  <a:themeElements>
    <a:clrScheme name="Custom 34">
      <a:dk1>
        <a:sysClr val="windowText" lastClr="000000"/>
      </a:dk1>
      <a:lt1>
        <a:sysClr val="window" lastClr="FFFFFF"/>
      </a:lt1>
      <a:dk2>
        <a:srgbClr val="39302A"/>
      </a:dk2>
      <a:lt2>
        <a:srgbClr val="E5DEDB"/>
      </a:lt2>
      <a:accent1>
        <a:srgbClr val="EC7016"/>
      </a:accent1>
      <a:accent2>
        <a:srgbClr val="F8931D"/>
      </a:accent2>
      <a:accent3>
        <a:srgbClr val="CE8D3E"/>
      </a:accent3>
      <a:accent4>
        <a:srgbClr val="E64823"/>
      </a:accent4>
      <a:accent5>
        <a:srgbClr val="FFCA08"/>
      </a:accent5>
      <a:accent6>
        <a:srgbClr val="9C6A6A"/>
      </a:accent6>
      <a:hlink>
        <a:srgbClr val="2998E3"/>
      </a:hlink>
      <a:folHlink>
        <a:srgbClr val="7F723D"/>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4.xml><?xml version="1.0" encoding="utf-8"?>
<a:theme xmlns:a="http://schemas.openxmlformats.org/drawingml/2006/main" name="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11865037_win32_fixed" id="{30AB8F17-715E-4260-AF9A-3B57FD0F744A}" vid="{FAAE6D59-7FD6-41AF-AD96-26450E7211A4}"/>
    </a:ext>
  </a:extLst>
</a:theme>
</file>

<file path=ppt/theme/theme5.xml><?xml version="1.0" encoding="utf-8"?>
<a:theme xmlns:a="http://schemas.openxmlformats.org/drawingml/2006/main" name="2_Office Theme">
  <a:themeElements>
    <a:clrScheme name="Custom 149">
      <a:dk1>
        <a:sysClr val="windowText" lastClr="000000"/>
      </a:dk1>
      <a:lt1>
        <a:sysClr val="window" lastClr="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ist Presentation_tm67328976_Win32_LW_SL_v3" id="{B5A5B451-F186-4F05-917D-430247B33515}" vid="{C0610F80-F57F-4E6B-A096-3AEBDD5FC546}"/>
    </a:ext>
  </a:extLst>
</a:theme>
</file>

<file path=ppt/theme/theme6.xml><?xml version="1.0" encoding="utf-8"?>
<a:theme xmlns:a="http://schemas.openxmlformats.org/drawingml/2006/main" name="3_Office Theme">
  <a:themeElements>
    <a:clrScheme name="Custom 11">
      <a:dk1>
        <a:srgbClr val="000000"/>
      </a:dk1>
      <a:lt1>
        <a:srgbClr val="FFFFFF"/>
      </a:lt1>
      <a:dk2>
        <a:srgbClr val="8439BD"/>
      </a:dk2>
      <a:lt2>
        <a:srgbClr val="EBEBEB"/>
      </a:lt2>
      <a:accent1>
        <a:srgbClr val="0EABB7"/>
      </a:accent1>
      <a:accent2>
        <a:srgbClr val="4868E5"/>
      </a:accent2>
      <a:accent3>
        <a:srgbClr val="20A472"/>
      </a:accent3>
      <a:accent4>
        <a:srgbClr val="B13DC8"/>
      </a:accent4>
      <a:accent5>
        <a:srgbClr val="172DA6"/>
      </a:accent5>
      <a:accent6>
        <a:srgbClr val="00B0F0"/>
      </a:accent6>
      <a:hlink>
        <a:srgbClr val="00B0F0"/>
      </a:hlink>
      <a:folHlink>
        <a:srgbClr val="B13DC8"/>
      </a:folHlink>
    </a:clrScheme>
    <a:fontScheme name="Custom 11">
      <a:majorFont>
        <a:latin typeface="Speak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duct Timeline_WAC_LH - v2" id="{C490F22C-BCE6-4049-96E9-DC11EF4DCC46}" vid="{AA5619E9-B2EB-4B47-8E48-7B1F4A347B9C}"/>
    </a:ext>
  </a:extLst>
</a:theme>
</file>

<file path=ppt/theme/theme7.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docProps/app.xml><?xml version="1.0" encoding="utf-8"?>
<Properties xmlns="http://schemas.openxmlformats.org/officeDocument/2006/extended-properties" xmlns:vt="http://schemas.openxmlformats.org/officeDocument/2006/docPropsVTypes">
  <Template>Office Theme</Template>
  <TotalTime>8986</TotalTime>
  <Words>3862</Words>
  <Application>Microsoft Office PowerPoint</Application>
  <PresentationFormat>Panorámica</PresentationFormat>
  <Paragraphs>296</Paragraphs>
  <Slides>36</Slides>
  <Notes>4</Notes>
  <HiddenSlides>0</HiddenSlides>
  <MMClips>0</MMClips>
  <ScaleCrop>false</ScaleCrop>
  <HeadingPairs>
    <vt:vector size="6" baseType="variant">
      <vt:variant>
        <vt:lpstr>Fuentes usadas</vt:lpstr>
      </vt:variant>
      <vt:variant>
        <vt:i4>17</vt:i4>
      </vt:variant>
      <vt:variant>
        <vt:lpstr>Tema</vt:lpstr>
      </vt:variant>
      <vt:variant>
        <vt:i4>6</vt:i4>
      </vt:variant>
      <vt:variant>
        <vt:lpstr>Títulos de diapositiva</vt:lpstr>
      </vt:variant>
      <vt:variant>
        <vt:i4>36</vt:i4>
      </vt:variant>
    </vt:vector>
  </HeadingPairs>
  <TitlesOfParts>
    <vt:vector size="59" baseType="lpstr">
      <vt:lpstr>ＭＳ Ｐゴシック</vt:lpstr>
      <vt:lpstr>Aharoni</vt:lpstr>
      <vt:lpstr>Arial</vt:lpstr>
      <vt:lpstr>Avenir Next LT Pro Light</vt:lpstr>
      <vt:lpstr>Bookman Old Style</vt:lpstr>
      <vt:lpstr>Calibri</vt:lpstr>
      <vt:lpstr>Calibri Light</vt:lpstr>
      <vt:lpstr>Century Schoolbook</vt:lpstr>
      <vt:lpstr>Franklin Gothic Book</vt:lpstr>
      <vt:lpstr>Gotham Book</vt:lpstr>
      <vt:lpstr>HK Grotesk Bold</vt:lpstr>
      <vt:lpstr>Lucida Handwriting</vt:lpstr>
      <vt:lpstr>Speak Pro</vt:lpstr>
      <vt:lpstr>Tenorite</vt:lpstr>
      <vt:lpstr>Times</vt:lpstr>
      <vt:lpstr>Wingdings</vt:lpstr>
      <vt:lpstr>Yantramanav-Light</vt:lpstr>
      <vt:lpstr>Tema de Office</vt:lpstr>
      <vt:lpstr>1_Office Theme</vt:lpstr>
      <vt:lpstr>1_RetrospectVTI</vt:lpstr>
      <vt:lpstr>Office Theme</vt:lpstr>
      <vt:lpstr>2_Office Theme</vt:lpstr>
      <vt:lpstr>3_Office Theme</vt:lpstr>
      <vt:lpstr>Foro Denuncia Ciudadana y Alerta Contra la Corrupción.  “Whistleblowers, Retos en el Combate a la Corrupción” </vt:lpstr>
      <vt:lpstr>CONCEPTUALIZANDO </vt:lpstr>
      <vt:lpstr>Sin duda, es la principal representación y descomposición de una sociedad.  Luis Almagro Lemes dice  “la  corrupción  es  una  enferme-dad hereditaria, autoinmune, de cualquier sistema político donde los seres humanos son sus operadores”.   En la Convención de las Naciones Unidas contra la Corrupción  se  sostiene  que  “La  corrupción  es  una  plaga  insidiosa  que  tiene un amplio espectro de consecuencias corrosivas para la sociedad.  Socava  la  democracia  y  el  Estado  de  derecho,  da  pie  a  violaciones de los derechos humanos, distorsiona los mercados, menoscaba  la  calidad  de  vida  y  permite  el  florecimiento  de  la  delincuencia organizada, el terrorismo y otras amenazas a la seguridad humana.”  Convención de las Naciones Unidas contra la Corrupción, Preámbulo, párr. 1,  disponible  en  https://www.unodc.org/documents/treaties/UNCAC/Publications/Convention/08-50026_E.pdf </vt:lpstr>
      <vt:lpstr>Presentación de PowerPoint</vt:lpstr>
      <vt:lpstr>Presentación de PowerPoint</vt:lpstr>
      <vt:lpstr>Presentación de PowerPoint</vt:lpstr>
      <vt:lpstr>Recuerda que…</vt:lpstr>
      <vt:lpstr>Algunas consecuencias de la corrupción:</vt:lpstr>
      <vt:lpstr>Causas que favorecen a la corrupción</vt:lpstr>
      <vt:lpstr>Causas que favorecen a la corrupción</vt:lpstr>
      <vt:lpstr>Causas que favorecen a la corrupción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Figuras a considerar en la lucha: “Preguntas básicas”</vt:lpstr>
      <vt:lpstr>Algunas figuras a considerar:</vt:lpstr>
      <vt:lpstr>Presentación de PowerPoint</vt:lpstr>
      <vt:lpstr>Presentación de PowerPoint</vt:lpstr>
      <vt:lpstr>Figuras a considerar en la lucha: Técnicas Especiales</vt:lpstr>
      <vt:lpstr>Figuras a considerar en la lucha: “Técnicas Especiales”</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Odracir Espinoza Valdez</dc:creator>
  <cp:lastModifiedBy>Odracir Espinoza Valdez</cp:lastModifiedBy>
  <cp:revision>28</cp:revision>
  <dcterms:created xsi:type="dcterms:W3CDTF">2022-12-05T01:34:09Z</dcterms:created>
  <dcterms:modified xsi:type="dcterms:W3CDTF">2024-04-25T22:29:43Z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665d9ee-429a-4d5f-97cc-cfb56e044a6e_Enabled">
    <vt:lpwstr>True</vt:lpwstr>
  </property>
  <property fmtid="{D5CDD505-2E9C-101B-9397-08002B2CF9AE}" pid="3" name="MSIP_Label_1665d9ee-429a-4d5f-97cc-cfb56e044a6e_SiteId">
    <vt:lpwstr>66cf5074-5afe-48d1-a691-a12b2121f44b</vt:lpwstr>
  </property>
  <property fmtid="{D5CDD505-2E9C-101B-9397-08002B2CF9AE}" pid="4" name="MSIP_Label_1665d9ee-429a-4d5f-97cc-cfb56e044a6e_Owner">
    <vt:lpwstr>EspinozaOR@state.gov</vt:lpwstr>
  </property>
  <property fmtid="{D5CDD505-2E9C-101B-9397-08002B2CF9AE}" pid="5" name="MSIP_Label_1665d9ee-429a-4d5f-97cc-cfb56e044a6e_SetDate">
    <vt:lpwstr>2022-12-05T17:57:41.4674698Z</vt:lpwstr>
  </property>
  <property fmtid="{D5CDD505-2E9C-101B-9397-08002B2CF9AE}" pid="6" name="MSIP_Label_1665d9ee-429a-4d5f-97cc-cfb56e044a6e_Name">
    <vt:lpwstr>Unclassified</vt:lpwstr>
  </property>
  <property fmtid="{D5CDD505-2E9C-101B-9397-08002B2CF9AE}" pid="7" name="MSIP_Label_1665d9ee-429a-4d5f-97cc-cfb56e044a6e_Application">
    <vt:lpwstr>Microsoft Azure Information Protection</vt:lpwstr>
  </property>
  <property fmtid="{D5CDD505-2E9C-101B-9397-08002B2CF9AE}" pid="8" name="MSIP_Label_1665d9ee-429a-4d5f-97cc-cfb56e044a6e_ActionId">
    <vt:lpwstr>5bf1c745-b2c4-4518-9e30-2bf9b03ce5fd</vt:lpwstr>
  </property>
  <property fmtid="{D5CDD505-2E9C-101B-9397-08002B2CF9AE}" pid="9" name="MSIP_Label_1665d9ee-429a-4d5f-97cc-cfb56e044a6e_Extended_MSFT_Method">
    <vt:lpwstr>Manual</vt:lpwstr>
  </property>
  <property fmtid="{D5CDD505-2E9C-101B-9397-08002B2CF9AE}" pid="10" name="Sensitivity">
    <vt:lpwstr>Unclassified</vt:lpwstr>
  </property>
</Properties>
</file>