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69" r:id="rId4"/>
    <p:sldId id="271" r:id="rId5"/>
    <p:sldId id="268" r:id="rId6"/>
    <p:sldId id="272" r:id="rId7"/>
    <p:sldId id="275" r:id="rId8"/>
    <p:sldId id="273" r:id="rId9"/>
    <p:sldId id="274" r:id="rId10"/>
  </p:sldIdLst>
  <p:sldSz cx="18288000" cy="10287000"/>
  <p:notesSz cx="6858000" cy="9144000"/>
  <p:embeddedFontLst>
    <p:embeddedFont>
      <p:font typeface="Arimo Bold" panose="020B0604020202020204" charset="0"/>
      <p:regular r:id="rId11"/>
    </p:embeddedFont>
    <p:embeddedFont>
      <p:font typeface="Metropolis" panose="00000500000000000000" pitchFamily="50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008080"/>
    <a:srgbClr val="02A28B"/>
    <a:srgbClr val="9933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8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4C29D-DBF5-499B-A03D-4DE6E931A2B7}" type="doc">
      <dgm:prSet loTypeId="urn:microsoft.com/office/officeart/2005/8/layout/pyramid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MX"/>
        </a:p>
      </dgm:t>
    </dgm:pt>
    <dgm:pt modelId="{EA34BE21-8B86-448C-A0B8-2A91432F037C}">
      <dgm:prSet phldrT="[Texto]" custT="1"/>
      <dgm:spPr/>
      <dgm:t>
        <a:bodyPr/>
        <a:lstStyle/>
        <a:p>
          <a:r>
            <a:rPr lang="es-MX" sz="2200" b="1" dirty="0">
              <a:effectLst/>
              <a:latin typeface="Metropolis" panose="00000500000000000000" pitchFamily="50" charset="0"/>
              <a:ea typeface="Aptos" panose="020B0004020202020204" pitchFamily="34" charset="0"/>
              <a:cs typeface="Times New Roman" panose="02020603050405020304" pitchFamily="18" charset="0"/>
            </a:rPr>
            <a:t>Convención de las Naciones Unidas contra la Corrupción</a:t>
          </a:r>
        </a:p>
        <a:p>
          <a:r>
            <a:rPr lang="es-MX" sz="2200" b="0" dirty="0">
              <a:latin typeface="Metropolis" panose="00000500000000000000" pitchFamily="50" charset="0"/>
            </a:rPr>
            <a:t>Artículo 5, numeral 1, y 13, numeral 1</a:t>
          </a:r>
        </a:p>
      </dgm:t>
    </dgm:pt>
    <dgm:pt modelId="{3BD6BD71-BF79-43C6-836A-EB67871DC37B}" type="parTrans" cxnId="{ED87447E-241F-4337-9C30-4B47F8E63629}">
      <dgm:prSet/>
      <dgm:spPr/>
      <dgm:t>
        <a:bodyPr/>
        <a:lstStyle/>
        <a:p>
          <a:endParaRPr lang="es-MX"/>
        </a:p>
      </dgm:t>
    </dgm:pt>
    <dgm:pt modelId="{F9B160BC-8AC4-4B6A-8CD2-AE8EE4E59D42}" type="sibTrans" cxnId="{ED87447E-241F-4337-9C30-4B47F8E63629}">
      <dgm:prSet/>
      <dgm:spPr/>
      <dgm:t>
        <a:bodyPr/>
        <a:lstStyle/>
        <a:p>
          <a:endParaRPr lang="es-MX"/>
        </a:p>
      </dgm:t>
    </dgm:pt>
    <dgm:pt modelId="{797504A8-DCE7-4A95-A62B-0507055F27BA}">
      <dgm:prSet phldrT="[Texto]" custT="1"/>
      <dgm:spPr/>
      <dgm:t>
        <a:bodyPr/>
        <a:lstStyle/>
        <a:p>
          <a:r>
            <a:rPr lang="es-MX" sz="2200" b="1" dirty="0">
              <a:effectLst/>
              <a:latin typeface="Metropolis" panose="00000500000000000000" pitchFamily="50" charset="0"/>
              <a:ea typeface="Aptos" panose="020B0004020202020204" pitchFamily="34" charset="0"/>
              <a:cs typeface="Times New Roman" panose="02020603050405020304" pitchFamily="18" charset="0"/>
            </a:rPr>
            <a:t>Convención Interamericana contra la Corrupción</a:t>
          </a:r>
        </a:p>
        <a:p>
          <a:r>
            <a:rPr lang="es-MX" sz="2200" b="0" dirty="0">
              <a:latin typeface="Metropolis" panose="00000500000000000000" pitchFamily="50" charset="0"/>
            </a:rPr>
            <a:t>Artículo III, numerales 9 y 11</a:t>
          </a:r>
        </a:p>
      </dgm:t>
    </dgm:pt>
    <dgm:pt modelId="{FA09CF62-4120-450E-A797-5D06397DA2A3}" type="parTrans" cxnId="{78BCCCAA-B74D-464A-9EE0-D085C6297EBC}">
      <dgm:prSet/>
      <dgm:spPr/>
      <dgm:t>
        <a:bodyPr/>
        <a:lstStyle/>
        <a:p>
          <a:endParaRPr lang="es-MX"/>
        </a:p>
      </dgm:t>
    </dgm:pt>
    <dgm:pt modelId="{2EDA11A6-3EB6-45E8-A2E8-872A90C8ACD9}" type="sibTrans" cxnId="{78BCCCAA-B74D-464A-9EE0-D085C6297EBC}">
      <dgm:prSet/>
      <dgm:spPr/>
      <dgm:t>
        <a:bodyPr/>
        <a:lstStyle/>
        <a:p>
          <a:endParaRPr lang="es-MX"/>
        </a:p>
      </dgm:t>
    </dgm:pt>
    <dgm:pt modelId="{5894F6DF-82C4-440D-B5ED-659A7A36C96E}">
      <dgm:prSet phldrT="[Texto]" custT="1"/>
      <dgm:spPr/>
      <dgm:t>
        <a:bodyPr/>
        <a:lstStyle/>
        <a:p>
          <a:r>
            <a:rPr lang="es-MX" sz="2200" b="1" dirty="0">
              <a:effectLst/>
              <a:latin typeface="Metropolis" panose="00000500000000000000" pitchFamily="50" charset="0"/>
              <a:ea typeface="Aptos" panose="020B0004020202020204" pitchFamily="34" charset="0"/>
              <a:cs typeface="Times New Roman" panose="02020603050405020304" pitchFamily="18" charset="0"/>
            </a:rPr>
            <a:t>Ley General de Responsabilidades Administrativas</a:t>
          </a:r>
        </a:p>
        <a:p>
          <a:r>
            <a:rPr lang="es-MX" sz="2200" b="0" dirty="0">
              <a:latin typeface="Metropolis" panose="00000500000000000000" pitchFamily="50" charset="0"/>
            </a:rPr>
            <a:t>Artículo 10, fracción I</a:t>
          </a:r>
        </a:p>
      </dgm:t>
    </dgm:pt>
    <dgm:pt modelId="{AB116E87-9EAD-44B2-88B6-9675CE7FAD56}" type="parTrans" cxnId="{96B40FF4-268D-495F-8FD6-708FB6841DC3}">
      <dgm:prSet/>
      <dgm:spPr/>
      <dgm:t>
        <a:bodyPr/>
        <a:lstStyle/>
        <a:p>
          <a:endParaRPr lang="es-MX"/>
        </a:p>
      </dgm:t>
    </dgm:pt>
    <dgm:pt modelId="{32B33110-AEDD-447F-8704-52346FE77952}" type="sibTrans" cxnId="{96B40FF4-268D-495F-8FD6-708FB6841DC3}">
      <dgm:prSet/>
      <dgm:spPr/>
      <dgm:t>
        <a:bodyPr/>
        <a:lstStyle/>
        <a:p>
          <a:endParaRPr lang="es-MX"/>
        </a:p>
      </dgm:t>
    </dgm:pt>
    <dgm:pt modelId="{1CB6C081-EF91-4910-8318-E5A2C06ED49E}">
      <dgm:prSet phldrT="[Texto]" custT="1"/>
      <dgm:spPr/>
      <dgm:t>
        <a:bodyPr/>
        <a:lstStyle/>
        <a:p>
          <a:r>
            <a:rPr lang="es-MX" sz="2200" b="1" dirty="0">
              <a:effectLst/>
              <a:latin typeface="Metropolis" panose="00000500000000000000" pitchFamily="50" charset="0"/>
              <a:ea typeface="Aptos" panose="020B0004020202020204" pitchFamily="34" charset="0"/>
              <a:cs typeface="Times New Roman" panose="02020603050405020304" pitchFamily="18" charset="0"/>
            </a:rPr>
            <a:t>Ley de Responsabilidades Administrativas para el Estado de Michoacán de Ocampo </a:t>
          </a:r>
          <a:br>
            <a:rPr lang="es-MX" sz="2200" b="1" dirty="0">
              <a:effectLst/>
              <a:latin typeface="Metropolis" panose="00000500000000000000" pitchFamily="50" charset="0"/>
              <a:ea typeface="Aptos" panose="020B0004020202020204" pitchFamily="34" charset="0"/>
              <a:cs typeface="Times New Roman" panose="02020603050405020304" pitchFamily="18" charset="0"/>
            </a:rPr>
          </a:br>
          <a:r>
            <a:rPr lang="es-MX" sz="2200" b="0" dirty="0">
              <a:latin typeface="Metropolis" panose="00000500000000000000" pitchFamily="50" charset="0"/>
            </a:rPr>
            <a:t>Artículo 9, fracción I.</a:t>
          </a:r>
        </a:p>
      </dgm:t>
    </dgm:pt>
    <dgm:pt modelId="{06F1A90C-93B2-4A29-A09A-9721D70D37FF}" type="parTrans" cxnId="{A5578BB0-BB43-4DF3-BCE8-0BCE1CA5278C}">
      <dgm:prSet/>
      <dgm:spPr/>
      <dgm:t>
        <a:bodyPr/>
        <a:lstStyle/>
        <a:p>
          <a:endParaRPr lang="es-MX"/>
        </a:p>
      </dgm:t>
    </dgm:pt>
    <dgm:pt modelId="{9663A449-47CB-41A3-87AB-29DEF4A3E8EE}" type="sibTrans" cxnId="{A5578BB0-BB43-4DF3-BCE8-0BCE1CA5278C}">
      <dgm:prSet/>
      <dgm:spPr/>
      <dgm:t>
        <a:bodyPr/>
        <a:lstStyle/>
        <a:p>
          <a:endParaRPr lang="es-MX"/>
        </a:p>
      </dgm:t>
    </dgm:pt>
    <dgm:pt modelId="{FC2A29FF-4AD3-45C1-9E65-587E35014712}" type="pres">
      <dgm:prSet presAssocID="{97E4C29D-DBF5-499B-A03D-4DE6E931A2B7}" presName="compositeShape" presStyleCnt="0">
        <dgm:presLayoutVars>
          <dgm:dir/>
          <dgm:resizeHandles/>
        </dgm:presLayoutVars>
      </dgm:prSet>
      <dgm:spPr/>
    </dgm:pt>
    <dgm:pt modelId="{A70FF77B-E21A-412C-B6DA-2A5DFAD48A6C}" type="pres">
      <dgm:prSet presAssocID="{97E4C29D-DBF5-499B-A03D-4DE6E931A2B7}" presName="pyramid" presStyleLbl="node1" presStyleIdx="0" presStyleCnt="1"/>
      <dgm:spPr/>
    </dgm:pt>
    <dgm:pt modelId="{635953A3-4BD4-47D5-B0F8-06239A4BC644}" type="pres">
      <dgm:prSet presAssocID="{97E4C29D-DBF5-499B-A03D-4DE6E931A2B7}" presName="theList" presStyleCnt="0"/>
      <dgm:spPr/>
    </dgm:pt>
    <dgm:pt modelId="{BD17562F-8C45-4EA2-A90B-08A3ADA1AF2B}" type="pres">
      <dgm:prSet presAssocID="{EA34BE21-8B86-448C-A0B8-2A91432F037C}" presName="aNode" presStyleLbl="fgAcc1" presStyleIdx="0" presStyleCnt="4" custScaleX="157585">
        <dgm:presLayoutVars>
          <dgm:bulletEnabled val="1"/>
        </dgm:presLayoutVars>
      </dgm:prSet>
      <dgm:spPr/>
    </dgm:pt>
    <dgm:pt modelId="{AB342CD5-954B-488A-B217-E67AA795A46E}" type="pres">
      <dgm:prSet presAssocID="{EA34BE21-8B86-448C-A0B8-2A91432F037C}" presName="aSpace" presStyleCnt="0"/>
      <dgm:spPr/>
    </dgm:pt>
    <dgm:pt modelId="{4E40CEBF-B499-4BD2-BDA5-513F7A0DD512}" type="pres">
      <dgm:prSet presAssocID="{797504A8-DCE7-4A95-A62B-0507055F27BA}" presName="aNode" presStyleLbl="fgAcc1" presStyleIdx="1" presStyleCnt="4" custScaleX="157585">
        <dgm:presLayoutVars>
          <dgm:bulletEnabled val="1"/>
        </dgm:presLayoutVars>
      </dgm:prSet>
      <dgm:spPr/>
    </dgm:pt>
    <dgm:pt modelId="{9A475FC1-BF1D-4047-8D4B-1E949E76C533}" type="pres">
      <dgm:prSet presAssocID="{797504A8-DCE7-4A95-A62B-0507055F27BA}" presName="aSpace" presStyleCnt="0"/>
      <dgm:spPr/>
    </dgm:pt>
    <dgm:pt modelId="{B550CA6B-2406-4ACB-982A-7123E69634CC}" type="pres">
      <dgm:prSet presAssocID="{5894F6DF-82C4-440D-B5ED-659A7A36C96E}" presName="aNode" presStyleLbl="fgAcc1" presStyleIdx="2" presStyleCnt="4" custScaleX="157585">
        <dgm:presLayoutVars>
          <dgm:bulletEnabled val="1"/>
        </dgm:presLayoutVars>
      </dgm:prSet>
      <dgm:spPr/>
    </dgm:pt>
    <dgm:pt modelId="{D999F899-0BB7-40EE-A27A-726B47BB981B}" type="pres">
      <dgm:prSet presAssocID="{5894F6DF-82C4-440D-B5ED-659A7A36C96E}" presName="aSpace" presStyleCnt="0"/>
      <dgm:spPr/>
    </dgm:pt>
    <dgm:pt modelId="{535E92C3-9E21-42B8-BF8B-79EBD9307309}" type="pres">
      <dgm:prSet presAssocID="{1CB6C081-EF91-4910-8318-E5A2C06ED49E}" presName="aNode" presStyleLbl="fgAcc1" presStyleIdx="3" presStyleCnt="4" custScaleX="157585">
        <dgm:presLayoutVars>
          <dgm:bulletEnabled val="1"/>
        </dgm:presLayoutVars>
      </dgm:prSet>
      <dgm:spPr/>
    </dgm:pt>
    <dgm:pt modelId="{6ED0D80B-9550-4FE3-8826-17F0376F48E8}" type="pres">
      <dgm:prSet presAssocID="{1CB6C081-EF91-4910-8318-E5A2C06ED49E}" presName="aSpace" presStyleCnt="0"/>
      <dgm:spPr/>
    </dgm:pt>
  </dgm:ptLst>
  <dgm:cxnLst>
    <dgm:cxn modelId="{A0E67B68-E635-4083-9305-31D50878597F}" type="presOf" srcId="{797504A8-DCE7-4A95-A62B-0507055F27BA}" destId="{4E40CEBF-B499-4BD2-BDA5-513F7A0DD512}" srcOrd="0" destOrd="0" presId="urn:microsoft.com/office/officeart/2005/8/layout/pyramid2"/>
    <dgm:cxn modelId="{8E48CE6E-4936-490A-9CB9-205043324F6A}" type="presOf" srcId="{1CB6C081-EF91-4910-8318-E5A2C06ED49E}" destId="{535E92C3-9E21-42B8-BF8B-79EBD9307309}" srcOrd="0" destOrd="0" presId="urn:microsoft.com/office/officeart/2005/8/layout/pyramid2"/>
    <dgm:cxn modelId="{A0567C50-4DB1-4221-B945-C8862C595376}" type="presOf" srcId="{EA34BE21-8B86-448C-A0B8-2A91432F037C}" destId="{BD17562F-8C45-4EA2-A90B-08A3ADA1AF2B}" srcOrd="0" destOrd="0" presId="urn:microsoft.com/office/officeart/2005/8/layout/pyramid2"/>
    <dgm:cxn modelId="{ED87447E-241F-4337-9C30-4B47F8E63629}" srcId="{97E4C29D-DBF5-499B-A03D-4DE6E931A2B7}" destId="{EA34BE21-8B86-448C-A0B8-2A91432F037C}" srcOrd="0" destOrd="0" parTransId="{3BD6BD71-BF79-43C6-836A-EB67871DC37B}" sibTransId="{F9B160BC-8AC4-4B6A-8CD2-AE8EE4E59D42}"/>
    <dgm:cxn modelId="{F66C7EA8-2E87-427F-AEA8-EE9070B21351}" type="presOf" srcId="{97E4C29D-DBF5-499B-A03D-4DE6E931A2B7}" destId="{FC2A29FF-4AD3-45C1-9E65-587E35014712}" srcOrd="0" destOrd="0" presId="urn:microsoft.com/office/officeart/2005/8/layout/pyramid2"/>
    <dgm:cxn modelId="{78BCCCAA-B74D-464A-9EE0-D085C6297EBC}" srcId="{97E4C29D-DBF5-499B-A03D-4DE6E931A2B7}" destId="{797504A8-DCE7-4A95-A62B-0507055F27BA}" srcOrd="1" destOrd="0" parTransId="{FA09CF62-4120-450E-A797-5D06397DA2A3}" sibTransId="{2EDA11A6-3EB6-45E8-A2E8-872A90C8ACD9}"/>
    <dgm:cxn modelId="{A5578BB0-BB43-4DF3-BCE8-0BCE1CA5278C}" srcId="{97E4C29D-DBF5-499B-A03D-4DE6E931A2B7}" destId="{1CB6C081-EF91-4910-8318-E5A2C06ED49E}" srcOrd="3" destOrd="0" parTransId="{06F1A90C-93B2-4A29-A09A-9721D70D37FF}" sibTransId="{9663A449-47CB-41A3-87AB-29DEF4A3E8EE}"/>
    <dgm:cxn modelId="{479889E0-4568-4F71-BCF7-542545985423}" type="presOf" srcId="{5894F6DF-82C4-440D-B5ED-659A7A36C96E}" destId="{B550CA6B-2406-4ACB-982A-7123E69634CC}" srcOrd="0" destOrd="0" presId="urn:microsoft.com/office/officeart/2005/8/layout/pyramid2"/>
    <dgm:cxn modelId="{96B40FF4-268D-495F-8FD6-708FB6841DC3}" srcId="{97E4C29D-DBF5-499B-A03D-4DE6E931A2B7}" destId="{5894F6DF-82C4-440D-B5ED-659A7A36C96E}" srcOrd="2" destOrd="0" parTransId="{AB116E87-9EAD-44B2-88B6-9675CE7FAD56}" sibTransId="{32B33110-AEDD-447F-8704-52346FE77952}"/>
    <dgm:cxn modelId="{A9439C94-BA4F-46C6-AC61-1681F7B4002C}" type="presParOf" srcId="{FC2A29FF-4AD3-45C1-9E65-587E35014712}" destId="{A70FF77B-E21A-412C-B6DA-2A5DFAD48A6C}" srcOrd="0" destOrd="0" presId="urn:microsoft.com/office/officeart/2005/8/layout/pyramid2"/>
    <dgm:cxn modelId="{7DC19A6B-913C-4E7D-8A4A-C2BCA0DE22A9}" type="presParOf" srcId="{FC2A29FF-4AD3-45C1-9E65-587E35014712}" destId="{635953A3-4BD4-47D5-B0F8-06239A4BC644}" srcOrd="1" destOrd="0" presId="urn:microsoft.com/office/officeart/2005/8/layout/pyramid2"/>
    <dgm:cxn modelId="{0499FE0B-CDD1-4D47-807B-308B369877BD}" type="presParOf" srcId="{635953A3-4BD4-47D5-B0F8-06239A4BC644}" destId="{BD17562F-8C45-4EA2-A90B-08A3ADA1AF2B}" srcOrd="0" destOrd="0" presId="urn:microsoft.com/office/officeart/2005/8/layout/pyramid2"/>
    <dgm:cxn modelId="{764B6C11-F931-4D83-922C-FF814888B552}" type="presParOf" srcId="{635953A3-4BD4-47D5-B0F8-06239A4BC644}" destId="{AB342CD5-954B-488A-B217-E67AA795A46E}" srcOrd="1" destOrd="0" presId="urn:microsoft.com/office/officeart/2005/8/layout/pyramid2"/>
    <dgm:cxn modelId="{296640BB-9413-42DB-8DFA-4E7B77D614E6}" type="presParOf" srcId="{635953A3-4BD4-47D5-B0F8-06239A4BC644}" destId="{4E40CEBF-B499-4BD2-BDA5-513F7A0DD512}" srcOrd="2" destOrd="0" presId="urn:microsoft.com/office/officeart/2005/8/layout/pyramid2"/>
    <dgm:cxn modelId="{DEC4B261-7485-48BF-9DAE-89B815B24DB3}" type="presParOf" srcId="{635953A3-4BD4-47D5-B0F8-06239A4BC644}" destId="{9A475FC1-BF1D-4047-8D4B-1E949E76C533}" srcOrd="3" destOrd="0" presId="urn:microsoft.com/office/officeart/2005/8/layout/pyramid2"/>
    <dgm:cxn modelId="{501C14F9-1CA9-415B-8C1A-EBEAF1A720E4}" type="presParOf" srcId="{635953A3-4BD4-47D5-B0F8-06239A4BC644}" destId="{B550CA6B-2406-4ACB-982A-7123E69634CC}" srcOrd="4" destOrd="0" presId="urn:microsoft.com/office/officeart/2005/8/layout/pyramid2"/>
    <dgm:cxn modelId="{32F9F54B-7127-4524-B9A6-59DB66A694D3}" type="presParOf" srcId="{635953A3-4BD4-47D5-B0F8-06239A4BC644}" destId="{D999F899-0BB7-40EE-A27A-726B47BB981B}" srcOrd="5" destOrd="0" presId="urn:microsoft.com/office/officeart/2005/8/layout/pyramid2"/>
    <dgm:cxn modelId="{47E08A2B-3C8A-4BE9-82CE-3BF0ADCD4818}" type="presParOf" srcId="{635953A3-4BD4-47D5-B0F8-06239A4BC644}" destId="{535E92C3-9E21-42B8-BF8B-79EBD9307309}" srcOrd="6" destOrd="0" presId="urn:microsoft.com/office/officeart/2005/8/layout/pyramid2"/>
    <dgm:cxn modelId="{992B76D6-6312-4DFC-B606-BFD3CB2EBAFC}" type="presParOf" srcId="{635953A3-4BD4-47D5-B0F8-06239A4BC644}" destId="{6ED0D80B-9550-4FE3-8826-17F0376F48E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2B46B8-49AB-43B8-BE4C-9818D7153380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</dgm:pt>
    <dgm:pt modelId="{A23E504F-D516-41EA-833F-E5787938A711}">
      <dgm:prSet phldrT="[Texto]" custT="1"/>
      <dgm:spPr/>
      <dgm:t>
        <a:bodyPr/>
        <a:lstStyle/>
        <a:p>
          <a:r>
            <a:rPr lang="es-ES" sz="2800" dirty="0"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Sesiones de trabajo</a:t>
          </a:r>
          <a:endParaRPr lang="es-MX" sz="2800" dirty="0">
            <a:latin typeface="Metropolis" panose="00000500000000000000" pitchFamily="50" charset="0"/>
          </a:endParaRPr>
        </a:p>
      </dgm:t>
    </dgm:pt>
    <dgm:pt modelId="{0CB5FA85-3008-4F6C-814F-DD11F3A66D11}" type="parTrans" cxnId="{8A579A65-3821-4EAE-87D6-C8315D31AAE8}">
      <dgm:prSet/>
      <dgm:spPr/>
      <dgm:t>
        <a:bodyPr/>
        <a:lstStyle/>
        <a:p>
          <a:endParaRPr lang="es-MX"/>
        </a:p>
      </dgm:t>
    </dgm:pt>
    <dgm:pt modelId="{E749AD6B-DF07-4F3E-865A-F22D6A58C150}" type="sibTrans" cxnId="{8A579A65-3821-4EAE-87D6-C8315D31AAE8}">
      <dgm:prSet/>
      <dgm:spPr/>
      <dgm:t>
        <a:bodyPr/>
        <a:lstStyle/>
        <a:p>
          <a:endParaRPr lang="es-MX"/>
        </a:p>
      </dgm:t>
    </dgm:pt>
    <dgm:pt modelId="{E0553981-B371-4088-BE61-3604ADFB5855}">
      <dgm:prSet phldrT="[Texto]" custT="1"/>
      <dgm:spPr/>
      <dgm:t>
        <a:bodyPr/>
        <a:lstStyle/>
        <a:p>
          <a:r>
            <a:rPr lang="es-MX" sz="2800" dirty="0">
              <a:latin typeface="Metropolis" panose="00000500000000000000" pitchFamily="50" charset="0"/>
            </a:rPr>
            <a:t>Aprobación 14/03/2024</a:t>
          </a:r>
        </a:p>
      </dgm:t>
    </dgm:pt>
    <dgm:pt modelId="{94EB5EE9-7A3D-4AAD-9FAB-59E204A3AC80}" type="parTrans" cxnId="{579BBA5F-7B26-457C-956E-1124ED1DB120}">
      <dgm:prSet/>
      <dgm:spPr/>
      <dgm:t>
        <a:bodyPr/>
        <a:lstStyle/>
        <a:p>
          <a:endParaRPr lang="es-MX"/>
        </a:p>
      </dgm:t>
    </dgm:pt>
    <dgm:pt modelId="{ACF4F3A3-01AF-4F05-90E5-EA4197ED3BA7}" type="sibTrans" cxnId="{579BBA5F-7B26-457C-956E-1124ED1DB120}">
      <dgm:prSet/>
      <dgm:spPr/>
      <dgm:t>
        <a:bodyPr/>
        <a:lstStyle/>
        <a:p>
          <a:endParaRPr lang="es-MX"/>
        </a:p>
      </dgm:t>
    </dgm:pt>
    <dgm:pt modelId="{4E596F5F-72F2-4703-95D3-4866F0C8592F}">
      <dgm:prSet phldrT="[Texto]" custT="1"/>
      <dgm:spPr/>
      <dgm:t>
        <a:bodyPr/>
        <a:lstStyle/>
        <a:p>
          <a:r>
            <a:rPr lang="es-MX" sz="2800" dirty="0">
              <a:latin typeface="Metropolis" panose="00000500000000000000" pitchFamily="50" charset="0"/>
            </a:rPr>
            <a:t>Publicación 26/04/2024</a:t>
          </a:r>
        </a:p>
      </dgm:t>
    </dgm:pt>
    <dgm:pt modelId="{7ADC1E5D-9F34-4306-8D07-76D1B23CE09F}" type="parTrans" cxnId="{430A2E54-CB43-4AEE-8F80-CBCA499BD8AA}">
      <dgm:prSet/>
      <dgm:spPr/>
      <dgm:t>
        <a:bodyPr/>
        <a:lstStyle/>
        <a:p>
          <a:endParaRPr lang="es-MX"/>
        </a:p>
      </dgm:t>
    </dgm:pt>
    <dgm:pt modelId="{715B2CE4-C791-4840-85A4-D2DEC62979AC}" type="sibTrans" cxnId="{430A2E54-CB43-4AEE-8F80-CBCA499BD8AA}">
      <dgm:prSet/>
      <dgm:spPr/>
      <dgm:t>
        <a:bodyPr/>
        <a:lstStyle/>
        <a:p>
          <a:endParaRPr lang="es-MX"/>
        </a:p>
      </dgm:t>
    </dgm:pt>
    <dgm:pt modelId="{DC8484BA-CE24-43B0-8477-2CC973A20760}">
      <dgm:prSet phldrT="[Texto]" custT="1"/>
      <dgm:spPr/>
      <dgm:t>
        <a:bodyPr/>
        <a:lstStyle/>
        <a:p>
          <a:r>
            <a:rPr lang="es-MX" sz="2800" dirty="0">
              <a:latin typeface="Metropolis" panose="00000500000000000000" pitchFamily="50" charset="0"/>
            </a:rPr>
            <a:t>Propuesta</a:t>
          </a:r>
        </a:p>
      </dgm:t>
    </dgm:pt>
    <dgm:pt modelId="{98665D7D-636E-450F-9A58-B2200C777846}" type="parTrans" cxnId="{619AC1D0-ED01-4AC0-B1E7-4EA8AB69E578}">
      <dgm:prSet/>
      <dgm:spPr/>
      <dgm:t>
        <a:bodyPr/>
        <a:lstStyle/>
        <a:p>
          <a:endParaRPr lang="es-MX"/>
        </a:p>
      </dgm:t>
    </dgm:pt>
    <dgm:pt modelId="{488C1522-4FE3-495C-BECC-EC631CB85321}" type="sibTrans" cxnId="{619AC1D0-ED01-4AC0-B1E7-4EA8AB69E578}">
      <dgm:prSet/>
      <dgm:spPr/>
      <dgm:t>
        <a:bodyPr/>
        <a:lstStyle/>
        <a:p>
          <a:endParaRPr lang="es-MX"/>
        </a:p>
      </dgm:t>
    </dgm:pt>
    <dgm:pt modelId="{B69B6C36-7571-46EA-A7FE-9F2AA8FB74B9}">
      <dgm:prSet phldrT="[Texto]" custT="1"/>
      <dgm:spPr/>
      <dgm:t>
        <a:bodyPr/>
        <a:lstStyle/>
        <a:p>
          <a:r>
            <a:rPr lang="es-MX" sz="2800" dirty="0">
              <a:latin typeface="Metropolis" panose="00000500000000000000" pitchFamily="50" charset="0"/>
            </a:rPr>
            <a:t>6 meses para actualizar el Sistema</a:t>
          </a:r>
        </a:p>
      </dgm:t>
    </dgm:pt>
    <dgm:pt modelId="{FD740EA4-C0BA-40A3-ACED-63DB28FF122A}" type="parTrans" cxnId="{D0D61127-0506-4BED-A879-954D00519229}">
      <dgm:prSet/>
      <dgm:spPr/>
      <dgm:t>
        <a:bodyPr/>
        <a:lstStyle/>
        <a:p>
          <a:endParaRPr lang="es-MX"/>
        </a:p>
      </dgm:t>
    </dgm:pt>
    <dgm:pt modelId="{48DBBA65-FF8B-431A-8A01-66FBEC99C591}" type="sibTrans" cxnId="{D0D61127-0506-4BED-A879-954D00519229}">
      <dgm:prSet/>
      <dgm:spPr/>
      <dgm:t>
        <a:bodyPr/>
        <a:lstStyle/>
        <a:p>
          <a:endParaRPr lang="es-MX"/>
        </a:p>
      </dgm:t>
    </dgm:pt>
    <dgm:pt modelId="{329C5D3C-EC46-47A2-A7A7-D13572459804}" type="pres">
      <dgm:prSet presAssocID="{902B46B8-49AB-43B8-BE4C-9818D7153380}" presName="Name0" presStyleCnt="0">
        <dgm:presLayoutVars>
          <dgm:dir/>
          <dgm:resizeHandles val="exact"/>
        </dgm:presLayoutVars>
      </dgm:prSet>
      <dgm:spPr/>
    </dgm:pt>
    <dgm:pt modelId="{5A9794EF-3BE3-427C-A05B-153FE0BE9737}" type="pres">
      <dgm:prSet presAssocID="{902B46B8-49AB-43B8-BE4C-9818D7153380}" presName="arrow" presStyleLbl="bgShp" presStyleIdx="0" presStyleCnt="1"/>
      <dgm:spPr/>
    </dgm:pt>
    <dgm:pt modelId="{59411469-8087-4387-96F4-7495AAC607ED}" type="pres">
      <dgm:prSet presAssocID="{902B46B8-49AB-43B8-BE4C-9818D7153380}" presName="points" presStyleCnt="0"/>
      <dgm:spPr/>
    </dgm:pt>
    <dgm:pt modelId="{30F857B7-5957-4FF2-80DF-C92D9E3A3A8D}" type="pres">
      <dgm:prSet presAssocID="{A23E504F-D516-41EA-833F-E5787938A711}" presName="compositeA" presStyleCnt="0"/>
      <dgm:spPr/>
    </dgm:pt>
    <dgm:pt modelId="{730679BC-DCC6-45AB-96C5-D6110BA5405E}" type="pres">
      <dgm:prSet presAssocID="{A23E504F-D516-41EA-833F-E5787938A711}" presName="textA" presStyleLbl="revTx" presStyleIdx="0" presStyleCnt="5">
        <dgm:presLayoutVars>
          <dgm:bulletEnabled val="1"/>
        </dgm:presLayoutVars>
      </dgm:prSet>
      <dgm:spPr/>
    </dgm:pt>
    <dgm:pt modelId="{34816CD6-600F-429D-A447-052283658826}" type="pres">
      <dgm:prSet presAssocID="{A23E504F-D516-41EA-833F-E5787938A711}" presName="circleA" presStyleLbl="node1" presStyleIdx="0" presStyleCnt="5"/>
      <dgm:spPr/>
    </dgm:pt>
    <dgm:pt modelId="{0004A54F-0228-4299-BF2A-4DFD4B32CF6E}" type="pres">
      <dgm:prSet presAssocID="{A23E504F-D516-41EA-833F-E5787938A711}" presName="spaceA" presStyleCnt="0"/>
      <dgm:spPr/>
    </dgm:pt>
    <dgm:pt modelId="{18DBBF73-35F2-4EC5-A9B9-2E72339522E9}" type="pres">
      <dgm:prSet presAssocID="{E749AD6B-DF07-4F3E-865A-F22D6A58C150}" presName="space" presStyleCnt="0"/>
      <dgm:spPr/>
    </dgm:pt>
    <dgm:pt modelId="{73CC451E-E8FC-4C67-AE5F-8375024155D0}" type="pres">
      <dgm:prSet presAssocID="{DC8484BA-CE24-43B0-8477-2CC973A20760}" presName="compositeB" presStyleCnt="0"/>
      <dgm:spPr/>
    </dgm:pt>
    <dgm:pt modelId="{35DB6FB5-12B3-43D4-9BE3-A523EDB210B3}" type="pres">
      <dgm:prSet presAssocID="{DC8484BA-CE24-43B0-8477-2CC973A20760}" presName="textB" presStyleLbl="revTx" presStyleIdx="1" presStyleCnt="5">
        <dgm:presLayoutVars>
          <dgm:bulletEnabled val="1"/>
        </dgm:presLayoutVars>
      </dgm:prSet>
      <dgm:spPr/>
    </dgm:pt>
    <dgm:pt modelId="{6BD339B1-E00B-490D-AD22-5EF00C947338}" type="pres">
      <dgm:prSet presAssocID="{DC8484BA-CE24-43B0-8477-2CC973A20760}" presName="circleB" presStyleLbl="node1" presStyleIdx="1" presStyleCnt="5"/>
      <dgm:spPr/>
    </dgm:pt>
    <dgm:pt modelId="{C784CE47-FC65-43F7-8D7A-66126FEA36E7}" type="pres">
      <dgm:prSet presAssocID="{DC8484BA-CE24-43B0-8477-2CC973A20760}" presName="spaceB" presStyleCnt="0"/>
      <dgm:spPr/>
    </dgm:pt>
    <dgm:pt modelId="{D0722041-925C-4BEA-B474-25FB743D2D84}" type="pres">
      <dgm:prSet presAssocID="{488C1522-4FE3-495C-BECC-EC631CB85321}" presName="space" presStyleCnt="0"/>
      <dgm:spPr/>
    </dgm:pt>
    <dgm:pt modelId="{C9033DF9-C99A-41FC-82A5-10ACFD7F8102}" type="pres">
      <dgm:prSet presAssocID="{E0553981-B371-4088-BE61-3604ADFB5855}" presName="compositeA" presStyleCnt="0"/>
      <dgm:spPr/>
    </dgm:pt>
    <dgm:pt modelId="{839A3057-35E2-48CF-B826-DE29EDE95F04}" type="pres">
      <dgm:prSet presAssocID="{E0553981-B371-4088-BE61-3604ADFB5855}" presName="textA" presStyleLbl="revTx" presStyleIdx="2" presStyleCnt="5">
        <dgm:presLayoutVars>
          <dgm:bulletEnabled val="1"/>
        </dgm:presLayoutVars>
      </dgm:prSet>
      <dgm:spPr/>
    </dgm:pt>
    <dgm:pt modelId="{4153D389-78F8-45E8-9068-4311064CCD11}" type="pres">
      <dgm:prSet presAssocID="{E0553981-B371-4088-BE61-3604ADFB5855}" presName="circleA" presStyleLbl="node1" presStyleIdx="2" presStyleCnt="5"/>
      <dgm:spPr/>
    </dgm:pt>
    <dgm:pt modelId="{636E6C4A-48AE-45E3-9FEA-61C0331738F6}" type="pres">
      <dgm:prSet presAssocID="{E0553981-B371-4088-BE61-3604ADFB5855}" presName="spaceA" presStyleCnt="0"/>
      <dgm:spPr/>
    </dgm:pt>
    <dgm:pt modelId="{D90DC529-235C-4AEA-B750-56B1FC900513}" type="pres">
      <dgm:prSet presAssocID="{ACF4F3A3-01AF-4F05-90E5-EA4197ED3BA7}" presName="space" presStyleCnt="0"/>
      <dgm:spPr/>
    </dgm:pt>
    <dgm:pt modelId="{E23D581B-2D6A-4FD0-BFE6-632EE36C42CB}" type="pres">
      <dgm:prSet presAssocID="{4E596F5F-72F2-4703-95D3-4866F0C8592F}" presName="compositeB" presStyleCnt="0"/>
      <dgm:spPr/>
    </dgm:pt>
    <dgm:pt modelId="{02B33BA5-6CA9-459C-A09F-4B8DC54907C8}" type="pres">
      <dgm:prSet presAssocID="{4E596F5F-72F2-4703-95D3-4866F0C8592F}" presName="textB" presStyleLbl="revTx" presStyleIdx="3" presStyleCnt="5">
        <dgm:presLayoutVars>
          <dgm:bulletEnabled val="1"/>
        </dgm:presLayoutVars>
      </dgm:prSet>
      <dgm:spPr/>
    </dgm:pt>
    <dgm:pt modelId="{BE646132-F569-4742-9858-7FA197BB9F2B}" type="pres">
      <dgm:prSet presAssocID="{4E596F5F-72F2-4703-95D3-4866F0C8592F}" presName="circleB" presStyleLbl="node1" presStyleIdx="3" presStyleCnt="5"/>
      <dgm:spPr/>
    </dgm:pt>
    <dgm:pt modelId="{7E767959-9B70-442F-B015-A335528780B5}" type="pres">
      <dgm:prSet presAssocID="{4E596F5F-72F2-4703-95D3-4866F0C8592F}" presName="spaceB" presStyleCnt="0"/>
      <dgm:spPr/>
    </dgm:pt>
    <dgm:pt modelId="{AB9A1C8B-44B3-4472-A926-CF76D7EED7AA}" type="pres">
      <dgm:prSet presAssocID="{715B2CE4-C791-4840-85A4-D2DEC62979AC}" presName="space" presStyleCnt="0"/>
      <dgm:spPr/>
    </dgm:pt>
    <dgm:pt modelId="{65F9D2A2-59B2-4403-9F19-068F0004CE07}" type="pres">
      <dgm:prSet presAssocID="{B69B6C36-7571-46EA-A7FE-9F2AA8FB74B9}" presName="compositeA" presStyleCnt="0"/>
      <dgm:spPr/>
    </dgm:pt>
    <dgm:pt modelId="{5D3DED4C-B930-4716-9848-36DC8006637B}" type="pres">
      <dgm:prSet presAssocID="{B69B6C36-7571-46EA-A7FE-9F2AA8FB74B9}" presName="textA" presStyleLbl="revTx" presStyleIdx="4" presStyleCnt="5">
        <dgm:presLayoutVars>
          <dgm:bulletEnabled val="1"/>
        </dgm:presLayoutVars>
      </dgm:prSet>
      <dgm:spPr/>
    </dgm:pt>
    <dgm:pt modelId="{A6FBF6B9-FB27-45DF-A812-2F1F417F5637}" type="pres">
      <dgm:prSet presAssocID="{B69B6C36-7571-46EA-A7FE-9F2AA8FB74B9}" presName="circleA" presStyleLbl="node1" presStyleIdx="4" presStyleCnt="5"/>
      <dgm:spPr/>
    </dgm:pt>
    <dgm:pt modelId="{CD7BE45A-7419-4C4E-9684-E7526FF68240}" type="pres">
      <dgm:prSet presAssocID="{B69B6C36-7571-46EA-A7FE-9F2AA8FB74B9}" presName="spaceA" presStyleCnt="0"/>
      <dgm:spPr/>
    </dgm:pt>
  </dgm:ptLst>
  <dgm:cxnLst>
    <dgm:cxn modelId="{0995E601-BDCA-4DAB-BAE4-14B7563DDC47}" type="presOf" srcId="{DC8484BA-CE24-43B0-8477-2CC973A20760}" destId="{35DB6FB5-12B3-43D4-9BE3-A523EDB210B3}" srcOrd="0" destOrd="0" presId="urn:microsoft.com/office/officeart/2005/8/layout/hProcess11"/>
    <dgm:cxn modelId="{66035814-9B4C-401E-BC5F-FE501A33F574}" type="presOf" srcId="{A23E504F-D516-41EA-833F-E5787938A711}" destId="{730679BC-DCC6-45AB-96C5-D6110BA5405E}" srcOrd="0" destOrd="0" presId="urn:microsoft.com/office/officeart/2005/8/layout/hProcess11"/>
    <dgm:cxn modelId="{D0D61127-0506-4BED-A879-954D00519229}" srcId="{902B46B8-49AB-43B8-BE4C-9818D7153380}" destId="{B69B6C36-7571-46EA-A7FE-9F2AA8FB74B9}" srcOrd="4" destOrd="0" parTransId="{FD740EA4-C0BA-40A3-ACED-63DB28FF122A}" sibTransId="{48DBBA65-FF8B-431A-8A01-66FBEC99C591}"/>
    <dgm:cxn modelId="{AE2EB05E-20F1-4ADC-B91F-519A1B3423A3}" type="presOf" srcId="{4E596F5F-72F2-4703-95D3-4866F0C8592F}" destId="{02B33BA5-6CA9-459C-A09F-4B8DC54907C8}" srcOrd="0" destOrd="0" presId="urn:microsoft.com/office/officeart/2005/8/layout/hProcess11"/>
    <dgm:cxn modelId="{579BBA5F-7B26-457C-956E-1124ED1DB120}" srcId="{902B46B8-49AB-43B8-BE4C-9818D7153380}" destId="{E0553981-B371-4088-BE61-3604ADFB5855}" srcOrd="2" destOrd="0" parTransId="{94EB5EE9-7A3D-4AAD-9FAB-59E204A3AC80}" sibTransId="{ACF4F3A3-01AF-4F05-90E5-EA4197ED3BA7}"/>
    <dgm:cxn modelId="{8A579A65-3821-4EAE-87D6-C8315D31AAE8}" srcId="{902B46B8-49AB-43B8-BE4C-9818D7153380}" destId="{A23E504F-D516-41EA-833F-E5787938A711}" srcOrd="0" destOrd="0" parTransId="{0CB5FA85-3008-4F6C-814F-DD11F3A66D11}" sibTransId="{E749AD6B-DF07-4F3E-865A-F22D6A58C150}"/>
    <dgm:cxn modelId="{430A2E54-CB43-4AEE-8F80-CBCA499BD8AA}" srcId="{902B46B8-49AB-43B8-BE4C-9818D7153380}" destId="{4E596F5F-72F2-4703-95D3-4866F0C8592F}" srcOrd="3" destOrd="0" parTransId="{7ADC1E5D-9F34-4306-8D07-76D1B23CE09F}" sibTransId="{715B2CE4-C791-4840-85A4-D2DEC62979AC}"/>
    <dgm:cxn modelId="{675DC075-EFE8-47A3-A0FB-E12BF65ABE87}" type="presOf" srcId="{902B46B8-49AB-43B8-BE4C-9818D7153380}" destId="{329C5D3C-EC46-47A2-A7A7-D13572459804}" srcOrd="0" destOrd="0" presId="urn:microsoft.com/office/officeart/2005/8/layout/hProcess11"/>
    <dgm:cxn modelId="{3E84CD55-189B-4453-B949-54DC9E4E8BD4}" type="presOf" srcId="{B69B6C36-7571-46EA-A7FE-9F2AA8FB74B9}" destId="{5D3DED4C-B930-4716-9848-36DC8006637B}" srcOrd="0" destOrd="0" presId="urn:microsoft.com/office/officeart/2005/8/layout/hProcess11"/>
    <dgm:cxn modelId="{4667A1C8-FFF1-46B9-8F80-1E123130B818}" type="presOf" srcId="{E0553981-B371-4088-BE61-3604ADFB5855}" destId="{839A3057-35E2-48CF-B826-DE29EDE95F04}" srcOrd="0" destOrd="0" presId="urn:microsoft.com/office/officeart/2005/8/layout/hProcess11"/>
    <dgm:cxn modelId="{619AC1D0-ED01-4AC0-B1E7-4EA8AB69E578}" srcId="{902B46B8-49AB-43B8-BE4C-9818D7153380}" destId="{DC8484BA-CE24-43B0-8477-2CC973A20760}" srcOrd="1" destOrd="0" parTransId="{98665D7D-636E-450F-9A58-B2200C777846}" sibTransId="{488C1522-4FE3-495C-BECC-EC631CB85321}"/>
    <dgm:cxn modelId="{DF882283-1751-465F-A085-87DE6CDE2BD9}" type="presParOf" srcId="{329C5D3C-EC46-47A2-A7A7-D13572459804}" destId="{5A9794EF-3BE3-427C-A05B-153FE0BE9737}" srcOrd="0" destOrd="0" presId="urn:microsoft.com/office/officeart/2005/8/layout/hProcess11"/>
    <dgm:cxn modelId="{42206B6A-501F-4AF7-8DEE-80534CB37B79}" type="presParOf" srcId="{329C5D3C-EC46-47A2-A7A7-D13572459804}" destId="{59411469-8087-4387-96F4-7495AAC607ED}" srcOrd="1" destOrd="0" presId="urn:microsoft.com/office/officeart/2005/8/layout/hProcess11"/>
    <dgm:cxn modelId="{CFD5EB18-08D8-458C-A496-96FBB52B18FF}" type="presParOf" srcId="{59411469-8087-4387-96F4-7495AAC607ED}" destId="{30F857B7-5957-4FF2-80DF-C92D9E3A3A8D}" srcOrd="0" destOrd="0" presId="urn:microsoft.com/office/officeart/2005/8/layout/hProcess11"/>
    <dgm:cxn modelId="{64AEC190-4368-44E4-B9D0-25EC999FA96C}" type="presParOf" srcId="{30F857B7-5957-4FF2-80DF-C92D9E3A3A8D}" destId="{730679BC-DCC6-45AB-96C5-D6110BA5405E}" srcOrd="0" destOrd="0" presId="urn:microsoft.com/office/officeart/2005/8/layout/hProcess11"/>
    <dgm:cxn modelId="{4BFCE9F4-A325-4757-A5E6-3C4C8181C0F3}" type="presParOf" srcId="{30F857B7-5957-4FF2-80DF-C92D9E3A3A8D}" destId="{34816CD6-600F-429D-A447-052283658826}" srcOrd="1" destOrd="0" presId="urn:microsoft.com/office/officeart/2005/8/layout/hProcess11"/>
    <dgm:cxn modelId="{EDC8183A-0275-484B-854F-CB9A6E40C342}" type="presParOf" srcId="{30F857B7-5957-4FF2-80DF-C92D9E3A3A8D}" destId="{0004A54F-0228-4299-BF2A-4DFD4B32CF6E}" srcOrd="2" destOrd="0" presId="urn:microsoft.com/office/officeart/2005/8/layout/hProcess11"/>
    <dgm:cxn modelId="{33F831AD-9A11-4241-849F-007DF3AC54F7}" type="presParOf" srcId="{59411469-8087-4387-96F4-7495AAC607ED}" destId="{18DBBF73-35F2-4EC5-A9B9-2E72339522E9}" srcOrd="1" destOrd="0" presId="urn:microsoft.com/office/officeart/2005/8/layout/hProcess11"/>
    <dgm:cxn modelId="{C8F2BDA4-B8BF-4DBE-8A2E-ABB974DE69EA}" type="presParOf" srcId="{59411469-8087-4387-96F4-7495AAC607ED}" destId="{73CC451E-E8FC-4C67-AE5F-8375024155D0}" srcOrd="2" destOrd="0" presId="urn:microsoft.com/office/officeart/2005/8/layout/hProcess11"/>
    <dgm:cxn modelId="{EB5A06F0-FF60-43AA-92D2-AF5F85049886}" type="presParOf" srcId="{73CC451E-E8FC-4C67-AE5F-8375024155D0}" destId="{35DB6FB5-12B3-43D4-9BE3-A523EDB210B3}" srcOrd="0" destOrd="0" presId="urn:microsoft.com/office/officeart/2005/8/layout/hProcess11"/>
    <dgm:cxn modelId="{B8808FF3-2A0B-40F4-848A-F0BA91B6DF3B}" type="presParOf" srcId="{73CC451E-E8FC-4C67-AE5F-8375024155D0}" destId="{6BD339B1-E00B-490D-AD22-5EF00C947338}" srcOrd="1" destOrd="0" presId="urn:microsoft.com/office/officeart/2005/8/layout/hProcess11"/>
    <dgm:cxn modelId="{FCE3C2E5-2410-4090-984E-1D4533EFDBC2}" type="presParOf" srcId="{73CC451E-E8FC-4C67-AE5F-8375024155D0}" destId="{C784CE47-FC65-43F7-8D7A-66126FEA36E7}" srcOrd="2" destOrd="0" presId="urn:microsoft.com/office/officeart/2005/8/layout/hProcess11"/>
    <dgm:cxn modelId="{D61B8763-3A38-48A6-9AF3-C6A4174446B6}" type="presParOf" srcId="{59411469-8087-4387-96F4-7495AAC607ED}" destId="{D0722041-925C-4BEA-B474-25FB743D2D84}" srcOrd="3" destOrd="0" presId="urn:microsoft.com/office/officeart/2005/8/layout/hProcess11"/>
    <dgm:cxn modelId="{622BE5F1-A8B1-4B91-AF5D-762DD28FC64A}" type="presParOf" srcId="{59411469-8087-4387-96F4-7495AAC607ED}" destId="{C9033DF9-C99A-41FC-82A5-10ACFD7F8102}" srcOrd="4" destOrd="0" presId="urn:microsoft.com/office/officeart/2005/8/layout/hProcess11"/>
    <dgm:cxn modelId="{BE29A9E5-86B4-4F94-B478-EED802200705}" type="presParOf" srcId="{C9033DF9-C99A-41FC-82A5-10ACFD7F8102}" destId="{839A3057-35E2-48CF-B826-DE29EDE95F04}" srcOrd="0" destOrd="0" presId="urn:microsoft.com/office/officeart/2005/8/layout/hProcess11"/>
    <dgm:cxn modelId="{B91D975E-9034-4FD4-B90F-7BFF235833E8}" type="presParOf" srcId="{C9033DF9-C99A-41FC-82A5-10ACFD7F8102}" destId="{4153D389-78F8-45E8-9068-4311064CCD11}" srcOrd="1" destOrd="0" presId="urn:microsoft.com/office/officeart/2005/8/layout/hProcess11"/>
    <dgm:cxn modelId="{3C7E760D-9249-49B3-97EF-621CD43486AE}" type="presParOf" srcId="{C9033DF9-C99A-41FC-82A5-10ACFD7F8102}" destId="{636E6C4A-48AE-45E3-9FEA-61C0331738F6}" srcOrd="2" destOrd="0" presId="urn:microsoft.com/office/officeart/2005/8/layout/hProcess11"/>
    <dgm:cxn modelId="{98A6A3A3-93D6-4553-9A6B-BB2738563310}" type="presParOf" srcId="{59411469-8087-4387-96F4-7495AAC607ED}" destId="{D90DC529-235C-4AEA-B750-56B1FC900513}" srcOrd="5" destOrd="0" presId="urn:microsoft.com/office/officeart/2005/8/layout/hProcess11"/>
    <dgm:cxn modelId="{61C6D3D7-787A-4A5E-A1A6-1582AB101885}" type="presParOf" srcId="{59411469-8087-4387-96F4-7495AAC607ED}" destId="{E23D581B-2D6A-4FD0-BFE6-632EE36C42CB}" srcOrd="6" destOrd="0" presId="urn:microsoft.com/office/officeart/2005/8/layout/hProcess11"/>
    <dgm:cxn modelId="{21EB870F-392A-4578-8127-1034C01FDF01}" type="presParOf" srcId="{E23D581B-2D6A-4FD0-BFE6-632EE36C42CB}" destId="{02B33BA5-6CA9-459C-A09F-4B8DC54907C8}" srcOrd="0" destOrd="0" presId="urn:microsoft.com/office/officeart/2005/8/layout/hProcess11"/>
    <dgm:cxn modelId="{C969EE10-8B4D-4465-91C8-6F4375FF564B}" type="presParOf" srcId="{E23D581B-2D6A-4FD0-BFE6-632EE36C42CB}" destId="{BE646132-F569-4742-9858-7FA197BB9F2B}" srcOrd="1" destOrd="0" presId="urn:microsoft.com/office/officeart/2005/8/layout/hProcess11"/>
    <dgm:cxn modelId="{3B057D03-3DFE-4C77-A61D-F5C552347948}" type="presParOf" srcId="{E23D581B-2D6A-4FD0-BFE6-632EE36C42CB}" destId="{7E767959-9B70-442F-B015-A335528780B5}" srcOrd="2" destOrd="0" presId="urn:microsoft.com/office/officeart/2005/8/layout/hProcess11"/>
    <dgm:cxn modelId="{8F9D78F0-E289-423F-B3D7-67A6A1B3A59C}" type="presParOf" srcId="{59411469-8087-4387-96F4-7495AAC607ED}" destId="{AB9A1C8B-44B3-4472-A926-CF76D7EED7AA}" srcOrd="7" destOrd="0" presId="urn:microsoft.com/office/officeart/2005/8/layout/hProcess11"/>
    <dgm:cxn modelId="{83BDAD26-304C-4375-95B1-4030C77B510D}" type="presParOf" srcId="{59411469-8087-4387-96F4-7495AAC607ED}" destId="{65F9D2A2-59B2-4403-9F19-068F0004CE07}" srcOrd="8" destOrd="0" presId="urn:microsoft.com/office/officeart/2005/8/layout/hProcess11"/>
    <dgm:cxn modelId="{6A5A169D-7C3D-4CC0-AB4C-973BEA7EF0B8}" type="presParOf" srcId="{65F9D2A2-59B2-4403-9F19-068F0004CE07}" destId="{5D3DED4C-B930-4716-9848-36DC8006637B}" srcOrd="0" destOrd="0" presId="urn:microsoft.com/office/officeart/2005/8/layout/hProcess11"/>
    <dgm:cxn modelId="{FDF8B6C1-8A75-4BEC-80FF-BEC6C84DDF99}" type="presParOf" srcId="{65F9D2A2-59B2-4403-9F19-068F0004CE07}" destId="{A6FBF6B9-FB27-45DF-A812-2F1F417F5637}" srcOrd="1" destOrd="0" presId="urn:microsoft.com/office/officeart/2005/8/layout/hProcess11"/>
    <dgm:cxn modelId="{3893A8C2-5A64-475B-8538-7483B245F252}" type="presParOf" srcId="{65F9D2A2-59B2-4403-9F19-068F0004CE07}" destId="{CD7BE45A-7419-4C4E-9684-E7526FF6824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DC41C-A6E2-4536-BDA5-EE45DC5C949B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903DBBE5-B847-4A2F-B902-75AE56C6DC07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2800" dirty="0">
              <a:latin typeface="Metropolis" panose="00000500000000000000" pitchFamily="50" charset="0"/>
            </a:rPr>
            <a:t>Ingresa al SIDESEA</a:t>
          </a:r>
        </a:p>
      </dgm:t>
    </dgm:pt>
    <dgm:pt modelId="{157556B5-2C44-4E5E-BEBA-8472D6671AB3}" type="parTrans" cxnId="{CFC2D3A6-F1AA-4D51-A2BE-F9975180343B}">
      <dgm:prSet/>
      <dgm:spPr/>
      <dgm:t>
        <a:bodyPr/>
        <a:lstStyle/>
        <a:p>
          <a:endParaRPr lang="es-MX"/>
        </a:p>
      </dgm:t>
    </dgm:pt>
    <dgm:pt modelId="{C5F4985F-82F0-41D3-A08D-A715B76CF5B1}" type="sibTrans" cxnId="{CFC2D3A6-F1AA-4D51-A2BE-F9975180343B}">
      <dgm:prSet/>
      <dgm:spPr/>
      <dgm:t>
        <a:bodyPr/>
        <a:lstStyle/>
        <a:p>
          <a:endParaRPr lang="es-MX"/>
        </a:p>
      </dgm:t>
    </dgm:pt>
    <dgm:pt modelId="{E31A3518-2FEC-487A-A69D-F534CD2D51AB}">
      <dgm:prSet phldrT="[Texto]" custT="1"/>
      <dgm:spPr/>
      <dgm:t>
        <a:bodyPr/>
        <a:lstStyle/>
        <a:p>
          <a:pPr>
            <a:lnSpc>
              <a:spcPct val="100000"/>
            </a:lnSpc>
            <a:buFont typeface="+mj-lt"/>
            <a:buAutoNum type="romanUcPeriod"/>
          </a:pPr>
          <a:r>
            <a:rPr lang="es-ES" sz="2800" dirty="0">
              <a:latin typeface="Metropolis" panose="00000500000000000000" pitchFamily="50" charset="0"/>
            </a:rPr>
            <a:t>Narra los hechos e indica el Órgano del Estado donde ocurrieron</a:t>
          </a:r>
          <a:endParaRPr lang="es-MX" sz="2800" dirty="0">
            <a:latin typeface="Metropolis" panose="00000500000000000000" pitchFamily="50" charset="0"/>
          </a:endParaRPr>
        </a:p>
      </dgm:t>
    </dgm:pt>
    <dgm:pt modelId="{466A13D7-CF76-41CE-960A-A589A504C509}" type="parTrans" cxnId="{C6B4E738-40ED-4E60-A846-4A91AD1FE04B}">
      <dgm:prSet/>
      <dgm:spPr/>
      <dgm:t>
        <a:bodyPr/>
        <a:lstStyle/>
        <a:p>
          <a:endParaRPr lang="es-MX"/>
        </a:p>
      </dgm:t>
    </dgm:pt>
    <dgm:pt modelId="{5DD7D40F-76C8-4E7A-8BC5-541A8D8B81B9}" type="sibTrans" cxnId="{C6B4E738-40ED-4E60-A846-4A91AD1FE04B}">
      <dgm:prSet/>
      <dgm:spPr/>
      <dgm:t>
        <a:bodyPr/>
        <a:lstStyle/>
        <a:p>
          <a:endParaRPr lang="es-MX"/>
        </a:p>
      </dgm:t>
    </dgm:pt>
    <dgm:pt modelId="{682EFCC7-4510-427D-BEAA-B59C6FEBB963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2800" dirty="0">
              <a:latin typeface="Metropolis" panose="00000500000000000000" pitchFamily="50" charset="0"/>
            </a:rPr>
            <a:t>Se envía la alerta al Órgano Interno de Control</a:t>
          </a:r>
        </a:p>
      </dgm:t>
    </dgm:pt>
    <dgm:pt modelId="{D225211E-BDE3-4144-AFB3-5E9DAF5CA8AA}" type="parTrans" cxnId="{16353338-4936-4D36-8C18-E29581F2CC17}">
      <dgm:prSet/>
      <dgm:spPr/>
      <dgm:t>
        <a:bodyPr/>
        <a:lstStyle/>
        <a:p>
          <a:endParaRPr lang="es-MX"/>
        </a:p>
      </dgm:t>
    </dgm:pt>
    <dgm:pt modelId="{C89EE387-53B1-4397-9627-7EDF978D7FF6}" type="sibTrans" cxnId="{16353338-4936-4D36-8C18-E29581F2CC17}">
      <dgm:prSet/>
      <dgm:spPr/>
      <dgm:t>
        <a:bodyPr/>
        <a:lstStyle/>
        <a:p>
          <a:endParaRPr lang="es-MX"/>
        </a:p>
      </dgm:t>
    </dgm:pt>
    <dgm:pt modelId="{E982E2DA-EC2A-4C4B-87FE-594622B6341C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2800" dirty="0">
              <a:latin typeface="Metropolis" panose="00000500000000000000" pitchFamily="50" charset="0"/>
            </a:rPr>
            <a:t>El OIC actúa para evitar la conducta y afectación ocasionada</a:t>
          </a:r>
        </a:p>
      </dgm:t>
    </dgm:pt>
    <dgm:pt modelId="{A9E36E89-335A-45DD-B1FA-003EC027AE7F}" type="parTrans" cxnId="{3976CEB8-2C00-4622-80BA-9424E59E6F83}">
      <dgm:prSet/>
      <dgm:spPr/>
      <dgm:t>
        <a:bodyPr/>
        <a:lstStyle/>
        <a:p>
          <a:endParaRPr lang="es-MX"/>
        </a:p>
      </dgm:t>
    </dgm:pt>
    <dgm:pt modelId="{2245244C-234F-4D58-B0AD-3D8C70391711}" type="sibTrans" cxnId="{3976CEB8-2C00-4622-80BA-9424E59E6F83}">
      <dgm:prSet/>
      <dgm:spPr/>
      <dgm:t>
        <a:bodyPr/>
        <a:lstStyle/>
        <a:p>
          <a:endParaRPr lang="es-MX"/>
        </a:p>
      </dgm:t>
    </dgm:pt>
    <dgm:pt modelId="{B3E60CDC-AC83-46EF-AE9B-DA85053D6F2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2800" dirty="0">
              <a:latin typeface="Metropolis" panose="00000500000000000000" pitchFamily="50" charset="0"/>
            </a:rPr>
            <a:t> Se implementan acciones de prevención y corrección</a:t>
          </a:r>
        </a:p>
      </dgm:t>
    </dgm:pt>
    <dgm:pt modelId="{70E68C18-F146-435A-A1F0-B5562F732A99}" type="parTrans" cxnId="{F522D857-A324-4276-A50B-56CD4585B29B}">
      <dgm:prSet/>
      <dgm:spPr/>
      <dgm:t>
        <a:bodyPr/>
        <a:lstStyle/>
        <a:p>
          <a:endParaRPr lang="es-MX"/>
        </a:p>
      </dgm:t>
    </dgm:pt>
    <dgm:pt modelId="{EC823253-D937-4758-BD3B-F391403C3A58}" type="sibTrans" cxnId="{F522D857-A324-4276-A50B-56CD4585B29B}">
      <dgm:prSet/>
      <dgm:spPr/>
      <dgm:t>
        <a:bodyPr/>
        <a:lstStyle/>
        <a:p>
          <a:endParaRPr lang="es-MX"/>
        </a:p>
      </dgm:t>
    </dgm:pt>
    <dgm:pt modelId="{12C8428D-DE6A-4519-868D-B95B9485A3EF}" type="pres">
      <dgm:prSet presAssocID="{A23DC41C-A6E2-4536-BDA5-EE45DC5C949B}" presName="CompostProcess" presStyleCnt="0">
        <dgm:presLayoutVars>
          <dgm:dir/>
          <dgm:resizeHandles val="exact"/>
        </dgm:presLayoutVars>
      </dgm:prSet>
      <dgm:spPr/>
    </dgm:pt>
    <dgm:pt modelId="{B4637B3A-A455-47A3-812B-9351AD4761BA}" type="pres">
      <dgm:prSet presAssocID="{A23DC41C-A6E2-4536-BDA5-EE45DC5C949B}" presName="arrow" presStyleLbl="bgShp" presStyleIdx="0" presStyleCnt="1"/>
      <dgm:spPr/>
    </dgm:pt>
    <dgm:pt modelId="{07462A9C-5CDA-455F-9247-1B30654573AA}" type="pres">
      <dgm:prSet presAssocID="{A23DC41C-A6E2-4536-BDA5-EE45DC5C949B}" presName="linearProcess" presStyleCnt="0"/>
      <dgm:spPr/>
    </dgm:pt>
    <dgm:pt modelId="{70D9084B-ADC5-4BBE-A0A5-4B4FFF6B0510}" type="pres">
      <dgm:prSet presAssocID="{903DBBE5-B847-4A2F-B902-75AE56C6DC07}" presName="textNode" presStyleLbl="node1" presStyleIdx="0" presStyleCnt="5">
        <dgm:presLayoutVars>
          <dgm:bulletEnabled val="1"/>
        </dgm:presLayoutVars>
      </dgm:prSet>
      <dgm:spPr/>
    </dgm:pt>
    <dgm:pt modelId="{17B84EE6-0095-4C90-BA4C-55939DAC0162}" type="pres">
      <dgm:prSet presAssocID="{C5F4985F-82F0-41D3-A08D-A715B76CF5B1}" presName="sibTrans" presStyleCnt="0"/>
      <dgm:spPr/>
    </dgm:pt>
    <dgm:pt modelId="{8C6098AE-EEA0-4C07-8D2D-AC1AF038C81F}" type="pres">
      <dgm:prSet presAssocID="{E31A3518-2FEC-487A-A69D-F534CD2D51AB}" presName="textNode" presStyleLbl="node1" presStyleIdx="1" presStyleCnt="5">
        <dgm:presLayoutVars>
          <dgm:bulletEnabled val="1"/>
        </dgm:presLayoutVars>
      </dgm:prSet>
      <dgm:spPr/>
    </dgm:pt>
    <dgm:pt modelId="{FAF0857F-3B24-416D-9DDB-1DF14AA0F3EC}" type="pres">
      <dgm:prSet presAssocID="{5DD7D40F-76C8-4E7A-8BC5-541A8D8B81B9}" presName="sibTrans" presStyleCnt="0"/>
      <dgm:spPr/>
    </dgm:pt>
    <dgm:pt modelId="{77A16875-0531-43EB-800F-E28E9D9585F4}" type="pres">
      <dgm:prSet presAssocID="{682EFCC7-4510-427D-BEAA-B59C6FEBB963}" presName="textNode" presStyleLbl="node1" presStyleIdx="2" presStyleCnt="5">
        <dgm:presLayoutVars>
          <dgm:bulletEnabled val="1"/>
        </dgm:presLayoutVars>
      </dgm:prSet>
      <dgm:spPr/>
    </dgm:pt>
    <dgm:pt modelId="{4F474D3F-EF1F-49F5-AF4B-6CC4A38ED597}" type="pres">
      <dgm:prSet presAssocID="{C89EE387-53B1-4397-9627-7EDF978D7FF6}" presName="sibTrans" presStyleCnt="0"/>
      <dgm:spPr/>
    </dgm:pt>
    <dgm:pt modelId="{E741F4A0-84E9-480B-BE27-C591C1B71A27}" type="pres">
      <dgm:prSet presAssocID="{E982E2DA-EC2A-4C4B-87FE-594622B6341C}" presName="textNode" presStyleLbl="node1" presStyleIdx="3" presStyleCnt="5">
        <dgm:presLayoutVars>
          <dgm:bulletEnabled val="1"/>
        </dgm:presLayoutVars>
      </dgm:prSet>
      <dgm:spPr/>
    </dgm:pt>
    <dgm:pt modelId="{1753E2E1-046E-44E9-A281-5336C1E5C715}" type="pres">
      <dgm:prSet presAssocID="{2245244C-234F-4D58-B0AD-3D8C70391711}" presName="sibTrans" presStyleCnt="0"/>
      <dgm:spPr/>
    </dgm:pt>
    <dgm:pt modelId="{3A4137B9-C746-437A-9273-8ACA8FE31928}" type="pres">
      <dgm:prSet presAssocID="{B3E60CDC-AC83-46EF-AE9B-DA85053D6F2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B7E542A-149C-450C-BFD2-E9F64FABEDE1}" type="presOf" srcId="{903DBBE5-B847-4A2F-B902-75AE56C6DC07}" destId="{70D9084B-ADC5-4BBE-A0A5-4B4FFF6B0510}" srcOrd="0" destOrd="0" presId="urn:microsoft.com/office/officeart/2005/8/layout/hProcess9"/>
    <dgm:cxn modelId="{996E8230-E65C-4233-B45F-B516F6EA6B7B}" type="presOf" srcId="{B3E60CDC-AC83-46EF-AE9B-DA85053D6F21}" destId="{3A4137B9-C746-437A-9273-8ACA8FE31928}" srcOrd="0" destOrd="0" presId="urn:microsoft.com/office/officeart/2005/8/layout/hProcess9"/>
    <dgm:cxn modelId="{16353338-4936-4D36-8C18-E29581F2CC17}" srcId="{A23DC41C-A6E2-4536-BDA5-EE45DC5C949B}" destId="{682EFCC7-4510-427D-BEAA-B59C6FEBB963}" srcOrd="2" destOrd="0" parTransId="{D225211E-BDE3-4144-AFB3-5E9DAF5CA8AA}" sibTransId="{C89EE387-53B1-4397-9627-7EDF978D7FF6}"/>
    <dgm:cxn modelId="{C6B4E738-40ED-4E60-A846-4A91AD1FE04B}" srcId="{A23DC41C-A6E2-4536-BDA5-EE45DC5C949B}" destId="{E31A3518-2FEC-487A-A69D-F534CD2D51AB}" srcOrd="1" destOrd="0" parTransId="{466A13D7-CF76-41CE-960A-A589A504C509}" sibTransId="{5DD7D40F-76C8-4E7A-8BC5-541A8D8B81B9}"/>
    <dgm:cxn modelId="{F522D857-A324-4276-A50B-56CD4585B29B}" srcId="{A23DC41C-A6E2-4536-BDA5-EE45DC5C949B}" destId="{B3E60CDC-AC83-46EF-AE9B-DA85053D6F21}" srcOrd="4" destOrd="0" parTransId="{70E68C18-F146-435A-A1F0-B5562F732A99}" sibTransId="{EC823253-D937-4758-BD3B-F391403C3A58}"/>
    <dgm:cxn modelId="{70C2289E-2D5C-4C8E-9D00-3A165EBF5829}" type="presOf" srcId="{E982E2DA-EC2A-4C4B-87FE-594622B6341C}" destId="{E741F4A0-84E9-480B-BE27-C591C1B71A27}" srcOrd="0" destOrd="0" presId="urn:microsoft.com/office/officeart/2005/8/layout/hProcess9"/>
    <dgm:cxn modelId="{CFC2D3A6-F1AA-4D51-A2BE-F9975180343B}" srcId="{A23DC41C-A6E2-4536-BDA5-EE45DC5C949B}" destId="{903DBBE5-B847-4A2F-B902-75AE56C6DC07}" srcOrd="0" destOrd="0" parTransId="{157556B5-2C44-4E5E-BEBA-8472D6671AB3}" sibTransId="{C5F4985F-82F0-41D3-A08D-A715B76CF5B1}"/>
    <dgm:cxn modelId="{527F3CB4-C37B-4573-8DFC-431283CD04E4}" type="presOf" srcId="{E31A3518-2FEC-487A-A69D-F534CD2D51AB}" destId="{8C6098AE-EEA0-4C07-8D2D-AC1AF038C81F}" srcOrd="0" destOrd="0" presId="urn:microsoft.com/office/officeart/2005/8/layout/hProcess9"/>
    <dgm:cxn modelId="{3976CEB8-2C00-4622-80BA-9424E59E6F83}" srcId="{A23DC41C-A6E2-4536-BDA5-EE45DC5C949B}" destId="{E982E2DA-EC2A-4C4B-87FE-594622B6341C}" srcOrd="3" destOrd="0" parTransId="{A9E36E89-335A-45DD-B1FA-003EC027AE7F}" sibTransId="{2245244C-234F-4D58-B0AD-3D8C70391711}"/>
    <dgm:cxn modelId="{357186BA-41AC-4A58-AC5E-295B2F456254}" type="presOf" srcId="{A23DC41C-A6E2-4536-BDA5-EE45DC5C949B}" destId="{12C8428D-DE6A-4519-868D-B95B9485A3EF}" srcOrd="0" destOrd="0" presId="urn:microsoft.com/office/officeart/2005/8/layout/hProcess9"/>
    <dgm:cxn modelId="{33581DFE-6373-452B-96A3-5188ECF0BD35}" type="presOf" srcId="{682EFCC7-4510-427D-BEAA-B59C6FEBB963}" destId="{77A16875-0531-43EB-800F-E28E9D9585F4}" srcOrd="0" destOrd="0" presId="urn:microsoft.com/office/officeart/2005/8/layout/hProcess9"/>
    <dgm:cxn modelId="{40F8F83F-CBE0-4DDB-B28A-D60CDE0E126B}" type="presParOf" srcId="{12C8428D-DE6A-4519-868D-B95B9485A3EF}" destId="{B4637B3A-A455-47A3-812B-9351AD4761BA}" srcOrd="0" destOrd="0" presId="urn:microsoft.com/office/officeart/2005/8/layout/hProcess9"/>
    <dgm:cxn modelId="{8DC7B885-BA5A-42C0-9A0C-A563FA16AC6E}" type="presParOf" srcId="{12C8428D-DE6A-4519-868D-B95B9485A3EF}" destId="{07462A9C-5CDA-455F-9247-1B30654573AA}" srcOrd="1" destOrd="0" presId="urn:microsoft.com/office/officeart/2005/8/layout/hProcess9"/>
    <dgm:cxn modelId="{C5AC2DA1-479C-44F3-AC74-F4795EBEFD6B}" type="presParOf" srcId="{07462A9C-5CDA-455F-9247-1B30654573AA}" destId="{70D9084B-ADC5-4BBE-A0A5-4B4FFF6B0510}" srcOrd="0" destOrd="0" presId="urn:microsoft.com/office/officeart/2005/8/layout/hProcess9"/>
    <dgm:cxn modelId="{16495BC3-2AED-4576-AE85-96E60071A6ED}" type="presParOf" srcId="{07462A9C-5CDA-455F-9247-1B30654573AA}" destId="{17B84EE6-0095-4C90-BA4C-55939DAC0162}" srcOrd="1" destOrd="0" presId="urn:microsoft.com/office/officeart/2005/8/layout/hProcess9"/>
    <dgm:cxn modelId="{83D995C4-ABD1-411F-BE6C-26A6C8767327}" type="presParOf" srcId="{07462A9C-5CDA-455F-9247-1B30654573AA}" destId="{8C6098AE-EEA0-4C07-8D2D-AC1AF038C81F}" srcOrd="2" destOrd="0" presId="urn:microsoft.com/office/officeart/2005/8/layout/hProcess9"/>
    <dgm:cxn modelId="{C6709C2C-D1A6-4A7A-90E0-B9D190795FC1}" type="presParOf" srcId="{07462A9C-5CDA-455F-9247-1B30654573AA}" destId="{FAF0857F-3B24-416D-9DDB-1DF14AA0F3EC}" srcOrd="3" destOrd="0" presId="urn:microsoft.com/office/officeart/2005/8/layout/hProcess9"/>
    <dgm:cxn modelId="{F22F9911-CD27-4FB4-8BDB-630AA03F03D2}" type="presParOf" srcId="{07462A9C-5CDA-455F-9247-1B30654573AA}" destId="{77A16875-0531-43EB-800F-E28E9D9585F4}" srcOrd="4" destOrd="0" presId="urn:microsoft.com/office/officeart/2005/8/layout/hProcess9"/>
    <dgm:cxn modelId="{7B6F5860-C678-41F0-A8CF-7617D94C463B}" type="presParOf" srcId="{07462A9C-5CDA-455F-9247-1B30654573AA}" destId="{4F474D3F-EF1F-49F5-AF4B-6CC4A38ED597}" srcOrd="5" destOrd="0" presId="urn:microsoft.com/office/officeart/2005/8/layout/hProcess9"/>
    <dgm:cxn modelId="{6877C051-1618-409C-94AA-50BE33EF8904}" type="presParOf" srcId="{07462A9C-5CDA-455F-9247-1B30654573AA}" destId="{E741F4A0-84E9-480B-BE27-C591C1B71A27}" srcOrd="6" destOrd="0" presId="urn:microsoft.com/office/officeart/2005/8/layout/hProcess9"/>
    <dgm:cxn modelId="{6A3079A4-1FBC-422C-999B-FD29D4717216}" type="presParOf" srcId="{07462A9C-5CDA-455F-9247-1B30654573AA}" destId="{1753E2E1-046E-44E9-A281-5336C1E5C715}" srcOrd="7" destOrd="0" presId="urn:microsoft.com/office/officeart/2005/8/layout/hProcess9"/>
    <dgm:cxn modelId="{7952C4FE-E662-4B9B-A915-7AE4DEC4FBC1}" type="presParOf" srcId="{07462A9C-5CDA-455F-9247-1B30654573AA}" destId="{3A4137B9-C746-437A-9273-8ACA8FE3192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FF77B-E21A-412C-B6DA-2A5DFAD48A6C}">
      <dsp:nvSpPr>
        <dsp:cNvPr id="0" name=""/>
        <dsp:cNvSpPr/>
      </dsp:nvSpPr>
      <dsp:spPr>
        <a:xfrm>
          <a:off x="1016865" y="0"/>
          <a:ext cx="6742147" cy="6742147"/>
        </a:xfrm>
        <a:prstGeom prst="triangl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7562F-8C45-4EA2-A90B-08A3ADA1AF2B}">
      <dsp:nvSpPr>
        <dsp:cNvPr id="0" name=""/>
        <dsp:cNvSpPr/>
      </dsp:nvSpPr>
      <dsp:spPr>
        <a:xfrm>
          <a:off x="3126137" y="674873"/>
          <a:ext cx="6905998" cy="11983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effectLst/>
              <a:latin typeface="Metropolis" panose="00000500000000000000" pitchFamily="50" charset="0"/>
              <a:ea typeface="Aptos" panose="020B0004020202020204" pitchFamily="34" charset="0"/>
              <a:cs typeface="Times New Roman" panose="02020603050405020304" pitchFamily="18" charset="0"/>
            </a:rPr>
            <a:t>Convención de las Naciones Unidas contra la Corrupción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0" kern="1200" dirty="0">
              <a:latin typeface="Metropolis" panose="00000500000000000000" pitchFamily="50" charset="0"/>
            </a:rPr>
            <a:t>Artículo 5, numeral 1, y 13, numeral 1</a:t>
          </a:r>
        </a:p>
      </dsp:txBody>
      <dsp:txXfrm>
        <a:off x="3184634" y="733370"/>
        <a:ext cx="6789004" cy="1081317"/>
      </dsp:txXfrm>
    </dsp:sp>
    <dsp:sp modelId="{4E40CEBF-B499-4BD2-BDA5-513F7A0DD512}">
      <dsp:nvSpPr>
        <dsp:cNvPr id="0" name=""/>
        <dsp:cNvSpPr/>
      </dsp:nvSpPr>
      <dsp:spPr>
        <a:xfrm>
          <a:off x="3126137" y="2022973"/>
          <a:ext cx="6905998" cy="11983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effectLst/>
              <a:latin typeface="Metropolis" panose="00000500000000000000" pitchFamily="50" charset="0"/>
              <a:ea typeface="Aptos" panose="020B0004020202020204" pitchFamily="34" charset="0"/>
              <a:cs typeface="Times New Roman" panose="02020603050405020304" pitchFamily="18" charset="0"/>
            </a:rPr>
            <a:t>Convención Interamericana contra la Corrupción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0" kern="1200" dirty="0">
              <a:latin typeface="Metropolis" panose="00000500000000000000" pitchFamily="50" charset="0"/>
            </a:rPr>
            <a:t>Artículo III, numerales 9 y 11</a:t>
          </a:r>
        </a:p>
      </dsp:txBody>
      <dsp:txXfrm>
        <a:off x="3184634" y="2081470"/>
        <a:ext cx="6789004" cy="1081317"/>
      </dsp:txXfrm>
    </dsp:sp>
    <dsp:sp modelId="{B550CA6B-2406-4ACB-982A-7123E69634CC}">
      <dsp:nvSpPr>
        <dsp:cNvPr id="0" name=""/>
        <dsp:cNvSpPr/>
      </dsp:nvSpPr>
      <dsp:spPr>
        <a:xfrm>
          <a:off x="3126137" y="3371073"/>
          <a:ext cx="6905998" cy="11983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effectLst/>
              <a:latin typeface="Metropolis" panose="00000500000000000000" pitchFamily="50" charset="0"/>
              <a:ea typeface="Aptos" panose="020B0004020202020204" pitchFamily="34" charset="0"/>
              <a:cs typeface="Times New Roman" panose="02020603050405020304" pitchFamily="18" charset="0"/>
            </a:rPr>
            <a:t>Ley General de Responsabilidades Administrativas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0" kern="1200" dirty="0">
              <a:latin typeface="Metropolis" panose="00000500000000000000" pitchFamily="50" charset="0"/>
            </a:rPr>
            <a:t>Artículo 10, fracción I</a:t>
          </a:r>
        </a:p>
      </dsp:txBody>
      <dsp:txXfrm>
        <a:off x="3184634" y="3429570"/>
        <a:ext cx="6789004" cy="1081317"/>
      </dsp:txXfrm>
    </dsp:sp>
    <dsp:sp modelId="{535E92C3-9E21-42B8-BF8B-79EBD9307309}">
      <dsp:nvSpPr>
        <dsp:cNvPr id="0" name=""/>
        <dsp:cNvSpPr/>
      </dsp:nvSpPr>
      <dsp:spPr>
        <a:xfrm>
          <a:off x="3126137" y="4719173"/>
          <a:ext cx="6905998" cy="11983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effectLst/>
              <a:latin typeface="Metropolis" panose="00000500000000000000" pitchFamily="50" charset="0"/>
              <a:ea typeface="Aptos" panose="020B0004020202020204" pitchFamily="34" charset="0"/>
              <a:cs typeface="Times New Roman" panose="02020603050405020304" pitchFamily="18" charset="0"/>
            </a:rPr>
            <a:t>Ley de Responsabilidades Administrativas para el Estado de Michoacán de Ocampo </a:t>
          </a:r>
          <a:br>
            <a:rPr lang="es-MX" sz="2200" b="1" kern="1200" dirty="0">
              <a:effectLst/>
              <a:latin typeface="Metropolis" panose="00000500000000000000" pitchFamily="50" charset="0"/>
              <a:ea typeface="Aptos" panose="020B0004020202020204" pitchFamily="34" charset="0"/>
              <a:cs typeface="Times New Roman" panose="02020603050405020304" pitchFamily="18" charset="0"/>
            </a:rPr>
          </a:br>
          <a:r>
            <a:rPr lang="es-MX" sz="2200" b="0" kern="1200" dirty="0">
              <a:latin typeface="Metropolis" panose="00000500000000000000" pitchFamily="50" charset="0"/>
            </a:rPr>
            <a:t>Artículo 9, fracción I.</a:t>
          </a:r>
        </a:p>
      </dsp:txBody>
      <dsp:txXfrm>
        <a:off x="3184634" y="4777670"/>
        <a:ext cx="6789004" cy="1081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794EF-3BE3-427C-A05B-153FE0BE9737}">
      <dsp:nvSpPr>
        <dsp:cNvPr id="0" name=""/>
        <dsp:cNvSpPr/>
      </dsp:nvSpPr>
      <dsp:spPr>
        <a:xfrm>
          <a:off x="0" y="3359178"/>
          <a:ext cx="14935200" cy="4478904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679BC-DCC6-45AB-96C5-D6110BA5405E}">
      <dsp:nvSpPr>
        <dsp:cNvPr id="0" name=""/>
        <dsp:cNvSpPr/>
      </dsp:nvSpPr>
      <dsp:spPr>
        <a:xfrm>
          <a:off x="5906" y="0"/>
          <a:ext cx="2582666" cy="447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Sesiones de trabajo</a:t>
          </a:r>
          <a:endParaRPr lang="es-MX" sz="2800" kern="1200" dirty="0">
            <a:latin typeface="Metropolis" panose="00000500000000000000" pitchFamily="50" charset="0"/>
          </a:endParaRPr>
        </a:p>
      </dsp:txBody>
      <dsp:txXfrm>
        <a:off x="5906" y="0"/>
        <a:ext cx="2582666" cy="4478904"/>
      </dsp:txXfrm>
    </dsp:sp>
    <dsp:sp modelId="{34816CD6-600F-429D-A447-052283658826}">
      <dsp:nvSpPr>
        <dsp:cNvPr id="0" name=""/>
        <dsp:cNvSpPr/>
      </dsp:nvSpPr>
      <dsp:spPr>
        <a:xfrm>
          <a:off x="737377" y="5038767"/>
          <a:ext cx="1119726" cy="11197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B6FB5-12B3-43D4-9BE3-A523EDB210B3}">
      <dsp:nvSpPr>
        <dsp:cNvPr id="0" name=""/>
        <dsp:cNvSpPr/>
      </dsp:nvSpPr>
      <dsp:spPr>
        <a:xfrm>
          <a:off x="2717706" y="6718357"/>
          <a:ext cx="2582666" cy="447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Metropolis" panose="00000500000000000000" pitchFamily="50" charset="0"/>
            </a:rPr>
            <a:t>Propuesta</a:t>
          </a:r>
        </a:p>
      </dsp:txBody>
      <dsp:txXfrm>
        <a:off x="2717706" y="6718357"/>
        <a:ext cx="2582666" cy="4478904"/>
      </dsp:txXfrm>
    </dsp:sp>
    <dsp:sp modelId="{6BD339B1-E00B-490D-AD22-5EF00C947338}">
      <dsp:nvSpPr>
        <dsp:cNvPr id="0" name=""/>
        <dsp:cNvSpPr/>
      </dsp:nvSpPr>
      <dsp:spPr>
        <a:xfrm>
          <a:off x="3449177" y="5038767"/>
          <a:ext cx="1119726" cy="1119726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A3057-35E2-48CF-B826-DE29EDE95F04}">
      <dsp:nvSpPr>
        <dsp:cNvPr id="0" name=""/>
        <dsp:cNvSpPr/>
      </dsp:nvSpPr>
      <dsp:spPr>
        <a:xfrm>
          <a:off x="5429506" y="0"/>
          <a:ext cx="2582666" cy="447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Metropolis" panose="00000500000000000000" pitchFamily="50" charset="0"/>
            </a:rPr>
            <a:t>Aprobación 14/03/2024</a:t>
          </a:r>
        </a:p>
      </dsp:txBody>
      <dsp:txXfrm>
        <a:off x="5429506" y="0"/>
        <a:ext cx="2582666" cy="4478904"/>
      </dsp:txXfrm>
    </dsp:sp>
    <dsp:sp modelId="{4153D389-78F8-45E8-9068-4311064CCD11}">
      <dsp:nvSpPr>
        <dsp:cNvPr id="0" name=""/>
        <dsp:cNvSpPr/>
      </dsp:nvSpPr>
      <dsp:spPr>
        <a:xfrm>
          <a:off x="6160976" y="5038767"/>
          <a:ext cx="1119726" cy="1119726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33BA5-6CA9-459C-A09F-4B8DC54907C8}">
      <dsp:nvSpPr>
        <dsp:cNvPr id="0" name=""/>
        <dsp:cNvSpPr/>
      </dsp:nvSpPr>
      <dsp:spPr>
        <a:xfrm>
          <a:off x="8141306" y="6718357"/>
          <a:ext cx="2582666" cy="447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Metropolis" panose="00000500000000000000" pitchFamily="50" charset="0"/>
            </a:rPr>
            <a:t>Publicación 26/04/2024</a:t>
          </a:r>
        </a:p>
      </dsp:txBody>
      <dsp:txXfrm>
        <a:off x="8141306" y="6718357"/>
        <a:ext cx="2582666" cy="4478904"/>
      </dsp:txXfrm>
    </dsp:sp>
    <dsp:sp modelId="{BE646132-F569-4742-9858-7FA197BB9F2B}">
      <dsp:nvSpPr>
        <dsp:cNvPr id="0" name=""/>
        <dsp:cNvSpPr/>
      </dsp:nvSpPr>
      <dsp:spPr>
        <a:xfrm>
          <a:off x="8872776" y="5038767"/>
          <a:ext cx="1119726" cy="1119726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DED4C-B930-4716-9848-36DC8006637B}">
      <dsp:nvSpPr>
        <dsp:cNvPr id="0" name=""/>
        <dsp:cNvSpPr/>
      </dsp:nvSpPr>
      <dsp:spPr>
        <a:xfrm>
          <a:off x="10853106" y="0"/>
          <a:ext cx="2582666" cy="447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Metropolis" panose="00000500000000000000" pitchFamily="50" charset="0"/>
            </a:rPr>
            <a:t>6 meses para actualizar el Sistema</a:t>
          </a:r>
        </a:p>
      </dsp:txBody>
      <dsp:txXfrm>
        <a:off x="10853106" y="0"/>
        <a:ext cx="2582666" cy="4478904"/>
      </dsp:txXfrm>
    </dsp:sp>
    <dsp:sp modelId="{A6FBF6B9-FB27-45DF-A812-2F1F417F5637}">
      <dsp:nvSpPr>
        <dsp:cNvPr id="0" name=""/>
        <dsp:cNvSpPr/>
      </dsp:nvSpPr>
      <dsp:spPr>
        <a:xfrm>
          <a:off x="11584576" y="5038767"/>
          <a:ext cx="1119726" cy="111972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37B3A-A455-47A3-812B-9351AD4761BA}">
      <dsp:nvSpPr>
        <dsp:cNvPr id="0" name=""/>
        <dsp:cNvSpPr/>
      </dsp:nvSpPr>
      <dsp:spPr>
        <a:xfrm>
          <a:off x="1148714" y="0"/>
          <a:ext cx="13018768" cy="803305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9084B-ADC5-4BBE-A0A5-4B4FFF6B0510}">
      <dsp:nvSpPr>
        <dsp:cNvPr id="0" name=""/>
        <dsp:cNvSpPr/>
      </dsp:nvSpPr>
      <dsp:spPr>
        <a:xfrm>
          <a:off x="4487" y="2409917"/>
          <a:ext cx="2701274" cy="32132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Metropolis" panose="00000500000000000000" pitchFamily="50" charset="0"/>
            </a:rPr>
            <a:t>Ingresa al SIDESEA</a:t>
          </a:r>
        </a:p>
      </dsp:txBody>
      <dsp:txXfrm>
        <a:off x="136352" y="2541782"/>
        <a:ext cx="2437544" cy="2949492"/>
      </dsp:txXfrm>
    </dsp:sp>
    <dsp:sp modelId="{8C6098AE-EEA0-4C07-8D2D-AC1AF038C81F}">
      <dsp:nvSpPr>
        <dsp:cNvPr id="0" name=""/>
        <dsp:cNvSpPr/>
      </dsp:nvSpPr>
      <dsp:spPr>
        <a:xfrm>
          <a:off x="3155974" y="2409917"/>
          <a:ext cx="2701274" cy="3213222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2800" kern="1200" dirty="0">
              <a:latin typeface="Metropolis" panose="00000500000000000000" pitchFamily="50" charset="0"/>
            </a:rPr>
            <a:t>Narra los hechos e indica el Órgano del Estado donde ocurrieron</a:t>
          </a:r>
          <a:endParaRPr lang="es-MX" sz="2800" kern="1200" dirty="0">
            <a:latin typeface="Metropolis" panose="00000500000000000000" pitchFamily="50" charset="0"/>
          </a:endParaRPr>
        </a:p>
      </dsp:txBody>
      <dsp:txXfrm>
        <a:off x="3287839" y="2541782"/>
        <a:ext cx="2437544" cy="2949492"/>
      </dsp:txXfrm>
    </dsp:sp>
    <dsp:sp modelId="{77A16875-0531-43EB-800F-E28E9D9585F4}">
      <dsp:nvSpPr>
        <dsp:cNvPr id="0" name=""/>
        <dsp:cNvSpPr/>
      </dsp:nvSpPr>
      <dsp:spPr>
        <a:xfrm>
          <a:off x="6307461" y="2409917"/>
          <a:ext cx="2701274" cy="3213222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Metropolis" panose="00000500000000000000" pitchFamily="50" charset="0"/>
            </a:rPr>
            <a:t>Se envía la alerta al Órgano Interno de Control</a:t>
          </a:r>
        </a:p>
      </dsp:txBody>
      <dsp:txXfrm>
        <a:off x="6439326" y="2541782"/>
        <a:ext cx="2437544" cy="2949492"/>
      </dsp:txXfrm>
    </dsp:sp>
    <dsp:sp modelId="{E741F4A0-84E9-480B-BE27-C591C1B71A27}">
      <dsp:nvSpPr>
        <dsp:cNvPr id="0" name=""/>
        <dsp:cNvSpPr/>
      </dsp:nvSpPr>
      <dsp:spPr>
        <a:xfrm>
          <a:off x="9458948" y="2409917"/>
          <a:ext cx="2701274" cy="3213222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Metropolis" panose="00000500000000000000" pitchFamily="50" charset="0"/>
            </a:rPr>
            <a:t>El OIC actúa para evitar la conducta y afectación ocasionada</a:t>
          </a:r>
        </a:p>
      </dsp:txBody>
      <dsp:txXfrm>
        <a:off x="9590813" y="2541782"/>
        <a:ext cx="2437544" cy="2949492"/>
      </dsp:txXfrm>
    </dsp:sp>
    <dsp:sp modelId="{3A4137B9-C746-437A-9273-8ACA8FE31928}">
      <dsp:nvSpPr>
        <dsp:cNvPr id="0" name=""/>
        <dsp:cNvSpPr/>
      </dsp:nvSpPr>
      <dsp:spPr>
        <a:xfrm>
          <a:off x="12610436" y="2409917"/>
          <a:ext cx="2701274" cy="321322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Metropolis" panose="00000500000000000000" pitchFamily="50" charset="0"/>
            </a:rPr>
            <a:t> Se implementan acciones de prevención y corrección</a:t>
          </a:r>
        </a:p>
      </dsp:txBody>
      <dsp:txXfrm>
        <a:off x="12742301" y="2541782"/>
        <a:ext cx="2437544" cy="2949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mailto:denuncias@seseamichoacan.m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782188" y="2673729"/>
            <a:ext cx="9946738" cy="2737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7"/>
              </a:lnSpc>
            </a:pPr>
            <a:r>
              <a:rPr lang="es-ES" sz="5598" dirty="0">
                <a:solidFill>
                  <a:srgbClr val="016D5E"/>
                </a:solidFill>
                <a:latin typeface="Arimo Bold"/>
              </a:rPr>
              <a:t>Mecanismo de Alerta de posibles actos de corrupción en Michoacán</a:t>
            </a:r>
            <a:endParaRPr lang="en-US" sz="5598" dirty="0">
              <a:solidFill>
                <a:srgbClr val="016D5E"/>
              </a:solidFill>
              <a:latin typeface="Arimo 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DE367D-E02A-ABA0-1363-4A4CAE908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0" t="1964" r="1703"/>
          <a:stretch/>
        </p:blipFill>
        <p:spPr>
          <a:xfrm>
            <a:off x="4482" y="-2565"/>
            <a:ext cx="7223117" cy="100168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922BC8B-BE61-DD2D-6C8F-1EE0ADAFF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94" r="50585"/>
          <a:stretch/>
        </p:blipFill>
        <p:spPr>
          <a:xfrm>
            <a:off x="0" y="9105900"/>
            <a:ext cx="7227599" cy="11811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DE11E3-280A-A681-FE4A-1222505D0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598" y="8110299"/>
            <a:ext cx="11055919" cy="21767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737" y="10014257"/>
            <a:ext cx="18565473" cy="1183005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762000" y="495300"/>
            <a:ext cx="3733800" cy="2971800"/>
          </a:xfrm>
          <a:custGeom>
            <a:avLst/>
            <a:gdLst/>
            <a:ahLst/>
            <a:cxnLst/>
            <a:rect l="l" t="t" r="r" b="b"/>
            <a:pathLst>
              <a:path w="1910876" h="1476152">
                <a:moveTo>
                  <a:pt x="0" y="0"/>
                </a:moveTo>
                <a:lnTo>
                  <a:pt x="1910877" y="0"/>
                </a:lnTo>
                <a:lnTo>
                  <a:pt x="1910877" y="1476152"/>
                </a:lnTo>
                <a:lnTo>
                  <a:pt x="0" y="1476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9143999" y="723900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F05E50-88E7-6FA5-7DAB-7E7D78302E78}"/>
              </a:ext>
            </a:extLst>
          </p:cNvPr>
          <p:cNvSpPr txBox="1"/>
          <p:nvPr/>
        </p:nvSpPr>
        <p:spPr>
          <a:xfrm>
            <a:off x="2209799" y="1279149"/>
            <a:ext cx="13868400" cy="140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 </a:t>
            </a:r>
          </a:p>
          <a:p>
            <a:pPr algn="just">
              <a:lnSpc>
                <a:spcPct val="150000"/>
              </a:lnSpc>
            </a:pPr>
            <a:endParaRPr lang="es-ES" sz="2800" dirty="0"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F8C99A-C008-29CE-2DEB-AEE85CB98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258366"/>
              </p:ext>
            </p:extLst>
          </p:nvPr>
        </p:nvGraphicFramePr>
        <p:xfrm>
          <a:off x="3619498" y="2642352"/>
          <a:ext cx="11049001" cy="674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6809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737" y="10014257"/>
            <a:ext cx="18565473" cy="1183005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762000" y="495300"/>
            <a:ext cx="3733800" cy="2971800"/>
          </a:xfrm>
          <a:custGeom>
            <a:avLst/>
            <a:gdLst/>
            <a:ahLst/>
            <a:cxnLst/>
            <a:rect l="l" t="t" r="r" b="b"/>
            <a:pathLst>
              <a:path w="1910876" h="1476152">
                <a:moveTo>
                  <a:pt x="0" y="0"/>
                </a:moveTo>
                <a:lnTo>
                  <a:pt x="1910877" y="0"/>
                </a:lnTo>
                <a:lnTo>
                  <a:pt x="1910877" y="1476152"/>
                </a:lnTo>
                <a:lnTo>
                  <a:pt x="0" y="1476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9143999" y="723900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F05E50-88E7-6FA5-7DAB-7E7D78302E78}"/>
              </a:ext>
            </a:extLst>
          </p:cNvPr>
          <p:cNvSpPr txBox="1"/>
          <p:nvPr/>
        </p:nvSpPr>
        <p:spPr>
          <a:xfrm>
            <a:off x="2362200" y="2431345"/>
            <a:ext cx="138684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Problemática</a:t>
            </a:r>
          </a:p>
          <a:p>
            <a:pPr algn="just">
              <a:lnSpc>
                <a:spcPct val="150000"/>
              </a:lnSpc>
            </a:pPr>
            <a:endParaRPr lang="es-ES" sz="2800" dirty="0"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800" dirty="0"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Personas que </a:t>
            </a:r>
            <a:r>
              <a:rPr lang="es-ES" sz="2800" b="1" dirty="0">
                <a:solidFill>
                  <a:schemeClr val="tx2"/>
                </a:solidFill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 desean ser parte </a:t>
            </a:r>
            <a:r>
              <a:rPr lang="es-ES" sz="2800" dirty="0"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una investigación o procedimiento administrativo.</a:t>
            </a:r>
          </a:p>
          <a:p>
            <a:pPr marL="457200" indent="-4572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800" dirty="0"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 se cuenta con </a:t>
            </a:r>
            <a:r>
              <a:rPr lang="es-ES" sz="2800" b="1" dirty="0">
                <a:solidFill>
                  <a:srgbClr val="993366"/>
                </a:solidFill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pruebas </a:t>
            </a:r>
            <a:r>
              <a:rPr lang="es-ES" sz="2800" dirty="0"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 datos específicos acerca del acto.</a:t>
            </a:r>
          </a:p>
          <a:p>
            <a:pPr marL="457200" indent="-4572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800" dirty="0"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 se reúnen los </a:t>
            </a:r>
            <a:r>
              <a:rPr lang="es-ES" sz="2800" b="1" dirty="0">
                <a:solidFill>
                  <a:schemeClr val="accent3">
                    <a:lumMod val="50000"/>
                  </a:schemeClr>
                </a:solidFill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</a:t>
            </a:r>
            <a:r>
              <a:rPr lang="es-ES" sz="2800" dirty="0"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para la presentación de una denuncia y para la integración de una investigación.</a:t>
            </a:r>
          </a:p>
          <a:p>
            <a:pPr marL="457200" indent="-45720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800" dirty="0"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Inexistencia de un mecanismo de </a:t>
            </a:r>
            <a:r>
              <a:rPr lang="es-ES" sz="2800" b="1" dirty="0">
                <a:solidFill>
                  <a:schemeClr val="accent5"/>
                </a:solidFill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en el momento </a:t>
            </a:r>
            <a:r>
              <a:rPr lang="es-ES" sz="2800" dirty="0"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el que la persona se está enfrentando a una conducta irregular por parte de una persona servidora pública. 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661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737" y="10014257"/>
            <a:ext cx="18565473" cy="1183005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762000" y="495300"/>
            <a:ext cx="3733800" cy="2971800"/>
          </a:xfrm>
          <a:custGeom>
            <a:avLst/>
            <a:gdLst/>
            <a:ahLst/>
            <a:cxnLst/>
            <a:rect l="l" t="t" r="r" b="b"/>
            <a:pathLst>
              <a:path w="1910876" h="1476152">
                <a:moveTo>
                  <a:pt x="0" y="0"/>
                </a:moveTo>
                <a:lnTo>
                  <a:pt x="1910877" y="0"/>
                </a:lnTo>
                <a:lnTo>
                  <a:pt x="1910877" y="1476152"/>
                </a:lnTo>
                <a:lnTo>
                  <a:pt x="0" y="1476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9143999" y="723900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F05E50-88E7-6FA5-7DAB-7E7D78302E78}"/>
              </a:ext>
            </a:extLst>
          </p:cNvPr>
          <p:cNvSpPr txBox="1"/>
          <p:nvPr/>
        </p:nvSpPr>
        <p:spPr>
          <a:xfrm>
            <a:off x="2209799" y="1104150"/>
            <a:ext cx="1386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Proceso para la emisión </a:t>
            </a:r>
            <a:r>
              <a:rPr lang="es-MX" sz="3200" b="1" dirty="0">
                <a:latin typeface="Metropolis" panose="00000500000000000000" pitchFamily="50" charset="0"/>
              </a:rPr>
              <a:t>de los </a:t>
            </a:r>
          </a:p>
          <a:p>
            <a:pPr algn="ctr">
              <a:lnSpc>
                <a:spcPct val="150000"/>
              </a:lnSpc>
            </a:pPr>
            <a:r>
              <a:rPr lang="es-MX" sz="3200" b="1" dirty="0">
                <a:latin typeface="Metropolis" panose="00000500000000000000" pitchFamily="50" charset="0"/>
              </a:rPr>
              <a:t>Lineamientos de Denuncias y Alertas </a:t>
            </a:r>
          </a:p>
          <a:p>
            <a:pPr algn="ctr">
              <a:lnSpc>
                <a:spcPct val="150000"/>
              </a:lnSpc>
            </a:pPr>
            <a:r>
              <a:rPr lang="es-MX" sz="3200" b="1" dirty="0">
                <a:latin typeface="Metropolis" panose="00000500000000000000" pitchFamily="50" charset="0"/>
              </a:rPr>
              <a:t>del Sistema Estatal Anticorrupción</a:t>
            </a:r>
          </a:p>
          <a:p>
            <a:pPr algn="ctr">
              <a:lnSpc>
                <a:spcPct val="150000"/>
              </a:lnSpc>
            </a:pPr>
            <a:endParaRPr lang="es-ES" sz="3200" b="1" dirty="0">
              <a:effectLst/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2800" dirty="0"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  <a:p>
            <a:endParaRPr lang="es-MX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21947DB-4685-363A-8FCE-3FD417762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870732"/>
              </p:ext>
            </p:extLst>
          </p:nvPr>
        </p:nvGraphicFramePr>
        <p:xfrm>
          <a:off x="1676399" y="1104150"/>
          <a:ext cx="14935200" cy="1119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864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73AB613-0470-424B-5C3E-7C4087BFF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7810397"/>
            <a:ext cx="3529692" cy="2058987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-138737" y="10014257"/>
            <a:ext cx="18565473" cy="1183005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762000" y="495300"/>
            <a:ext cx="3733800" cy="2971800"/>
          </a:xfrm>
          <a:custGeom>
            <a:avLst/>
            <a:gdLst/>
            <a:ahLst/>
            <a:cxnLst/>
            <a:rect l="l" t="t" r="r" b="b"/>
            <a:pathLst>
              <a:path w="1910876" h="1476152">
                <a:moveTo>
                  <a:pt x="0" y="0"/>
                </a:moveTo>
                <a:lnTo>
                  <a:pt x="1910877" y="0"/>
                </a:lnTo>
                <a:lnTo>
                  <a:pt x="1910877" y="1476152"/>
                </a:lnTo>
                <a:lnTo>
                  <a:pt x="0" y="147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9143999" y="723900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F05E50-88E7-6FA5-7DAB-7E7D78302E78}"/>
              </a:ext>
            </a:extLst>
          </p:cNvPr>
          <p:cNvSpPr txBox="1"/>
          <p:nvPr/>
        </p:nvSpPr>
        <p:spPr>
          <a:xfrm>
            <a:off x="2209799" y="1880555"/>
            <a:ext cx="13868400" cy="652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Alerta </a:t>
            </a:r>
          </a:p>
          <a:p>
            <a:pPr algn="just">
              <a:lnSpc>
                <a:spcPct val="150000"/>
              </a:lnSpc>
            </a:pPr>
            <a:endParaRPr lang="es-ES" sz="2800" dirty="0"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Aviso</a:t>
            </a:r>
            <a:r>
              <a:rPr lang="es-ES" sz="2800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que proporciona datos generales sobre hechos pasados, presentes o de probable realización futura, relacionados con la </a:t>
            </a:r>
            <a:r>
              <a:rPr lang="es-ES" sz="2800" b="1" dirty="0">
                <a:solidFill>
                  <a:srgbClr val="993366"/>
                </a:solidFill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presunta comisión de faltas administrativas o hechos de corrupción</a:t>
            </a:r>
            <a:r>
              <a:rPr lang="es-ES" sz="2800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por parte de personas servidoras públicas en el ejercicio de sus funciones, con el fin de que las autoridades competentes obtengan </a:t>
            </a:r>
            <a:r>
              <a:rPr lang="es-ES" sz="2800" b="1" dirty="0">
                <a:solidFill>
                  <a:srgbClr val="0070C0"/>
                </a:solidFill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útil </a:t>
            </a:r>
            <a:r>
              <a:rPr lang="es-ES" sz="2800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permita la implementación de mecanismos para </a:t>
            </a:r>
            <a:r>
              <a:rPr lang="es-E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y prevenir </a:t>
            </a:r>
            <a:r>
              <a:rPr lang="es-ES" sz="2800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dichas conductas.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040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737" y="10014257"/>
            <a:ext cx="18565473" cy="1183005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762000" y="495300"/>
            <a:ext cx="3733800" cy="2971800"/>
          </a:xfrm>
          <a:custGeom>
            <a:avLst/>
            <a:gdLst/>
            <a:ahLst/>
            <a:cxnLst/>
            <a:rect l="l" t="t" r="r" b="b"/>
            <a:pathLst>
              <a:path w="1910876" h="1476152">
                <a:moveTo>
                  <a:pt x="0" y="0"/>
                </a:moveTo>
                <a:lnTo>
                  <a:pt x="1910877" y="0"/>
                </a:lnTo>
                <a:lnTo>
                  <a:pt x="1910877" y="1476152"/>
                </a:lnTo>
                <a:lnTo>
                  <a:pt x="0" y="1476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9143999" y="723900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F05E50-88E7-6FA5-7DAB-7E7D78302E78}"/>
              </a:ext>
            </a:extLst>
          </p:cNvPr>
          <p:cNvSpPr txBox="1"/>
          <p:nvPr/>
        </p:nvSpPr>
        <p:spPr>
          <a:xfrm>
            <a:off x="2095499" y="2650480"/>
            <a:ext cx="14097000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Alerta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2800" dirty="0"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200000"/>
              <a:buBlip>
                <a:blip r:embed="rId5"/>
              </a:buBlip>
            </a:pPr>
            <a:r>
              <a:rPr lang="es-ES" sz="2800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La alerta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s-ES" sz="2800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dará inicio de manera automática a la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</a:t>
            </a:r>
            <a:r>
              <a:rPr lang="es-ES" sz="2800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administrativa o penal </a:t>
            </a:r>
            <a:endParaRPr lang="es-MX" sz="2800" dirty="0">
              <a:effectLst/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200000"/>
              <a:buBlip>
                <a:blip r:embed="rId5"/>
              </a:buBlip>
            </a:pPr>
            <a:r>
              <a:rPr lang="es-MX" sz="2800" dirty="0"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s-MX" sz="2800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 requiere satisfacer los </a:t>
            </a:r>
            <a:r>
              <a:rPr lang="es-MX" sz="2800" b="1" dirty="0">
                <a:solidFill>
                  <a:srgbClr val="993366"/>
                </a:solidFill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</a:t>
            </a:r>
            <a:r>
              <a:rPr lang="es-MX" sz="2800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establecidos para la denuncia. </a:t>
            </a:r>
            <a:endParaRPr lang="es-ES" sz="2800" dirty="0">
              <a:effectLst/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200000"/>
              <a:buBlip>
                <a:blip r:embed="rId5"/>
              </a:buBlip>
            </a:pPr>
            <a:r>
              <a:rPr lang="es-MX" sz="2800" kern="100" dirty="0">
                <a:effectLst/>
                <a:latin typeface="Metropolis" panose="000005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Se equipara a un </a:t>
            </a:r>
            <a:r>
              <a:rPr lang="es-MX" sz="2800" b="1" kern="100" dirty="0">
                <a:solidFill>
                  <a:srgbClr val="0070C0"/>
                </a:solidFill>
                <a:effectLst/>
                <a:latin typeface="Metropolis" panose="000005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reporte</a:t>
            </a:r>
            <a:r>
              <a:rPr lang="es-MX" sz="2800" kern="100" dirty="0">
                <a:effectLst/>
                <a:latin typeface="Metropolis" panose="000005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con el objetivo de detectar áreas de atención, realizar mapas de riesgo, implementar controles y mecanismos de prevención, así como emitir recomendaciones no vinculantes por parte del Comité Coordinador. </a:t>
            </a:r>
          </a:p>
          <a:p>
            <a:pPr algn="just">
              <a:lnSpc>
                <a:spcPct val="150000"/>
              </a:lnSpc>
            </a:pPr>
            <a:endParaRPr lang="es-MX" sz="2800" dirty="0">
              <a:effectLst/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839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737" y="10014257"/>
            <a:ext cx="18565473" cy="1183005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762000" y="495300"/>
            <a:ext cx="3733800" cy="2971800"/>
          </a:xfrm>
          <a:custGeom>
            <a:avLst/>
            <a:gdLst/>
            <a:ahLst/>
            <a:cxnLst/>
            <a:rect l="l" t="t" r="r" b="b"/>
            <a:pathLst>
              <a:path w="1910876" h="1476152">
                <a:moveTo>
                  <a:pt x="0" y="0"/>
                </a:moveTo>
                <a:lnTo>
                  <a:pt x="1910877" y="0"/>
                </a:lnTo>
                <a:lnTo>
                  <a:pt x="1910877" y="1476152"/>
                </a:lnTo>
                <a:lnTo>
                  <a:pt x="0" y="1476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9143999" y="723900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F05E50-88E7-6FA5-7DAB-7E7D78302E78}"/>
              </a:ext>
            </a:extLst>
          </p:cNvPr>
          <p:cNvSpPr txBox="1"/>
          <p:nvPr/>
        </p:nvSpPr>
        <p:spPr>
          <a:xfrm>
            <a:off x="2095499" y="2591961"/>
            <a:ext cx="14097000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Alerta </a:t>
            </a:r>
          </a:p>
          <a:p>
            <a:pPr algn="just">
              <a:lnSpc>
                <a:spcPct val="150000"/>
              </a:lnSpc>
            </a:pPr>
            <a:endParaRPr lang="es-ES" sz="2800" dirty="0"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200000"/>
              <a:buBlip>
                <a:blip r:embed="rId5"/>
              </a:buBlip>
            </a:pPr>
            <a:r>
              <a:rPr lang="es-MX" sz="2800" b="1" dirty="0">
                <a:solidFill>
                  <a:schemeClr val="accent5"/>
                </a:solidFill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Cualquier persona </a:t>
            </a:r>
            <a:r>
              <a:rPr lang="es-MX" sz="2800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puede presentar una alerta a través del SIDESEA.</a:t>
            </a:r>
            <a:endParaRPr lang="es-ES" sz="2800" dirty="0">
              <a:effectLst/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200000"/>
              <a:buBlip>
                <a:blip r:embed="rId5"/>
              </a:buBlip>
            </a:pPr>
            <a:r>
              <a:rPr lang="es-MX" sz="2800" kern="100" dirty="0">
                <a:effectLst/>
                <a:latin typeface="Metropolis" panose="000005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Es posible presentar </a:t>
            </a:r>
            <a:r>
              <a:rPr lang="es-MX" sz="2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Metropolis" panose="000005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alertas en tiempo real</a:t>
            </a:r>
            <a:r>
              <a:rPr lang="es-MX" sz="2800" kern="100" dirty="0">
                <a:effectLst/>
                <a:latin typeface="Metropolis" panose="000005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, es decir, en el momento en el que se esté dando la conducta irregular de la persona servidora pública.</a:t>
            </a:r>
          </a:p>
          <a:p>
            <a:pPr marL="457200" indent="-457200" algn="just">
              <a:lnSpc>
                <a:spcPct val="150000"/>
              </a:lnSpc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200000"/>
              <a:buBlip>
                <a:blip r:embed="rId5"/>
              </a:buBlip>
            </a:pPr>
            <a:r>
              <a:rPr lang="es-MX" sz="2800" kern="100" dirty="0">
                <a:effectLst/>
                <a:latin typeface="Metropolis" panose="000005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Si el Órgano Interno de Control considera que cuenta con información suficiente sobre la presunta comisión de una falta administrativa </a:t>
            </a:r>
            <a:r>
              <a:rPr lang="es-MX" sz="2800" b="1" kern="100" dirty="0">
                <a:solidFill>
                  <a:schemeClr val="accent3">
                    <a:lumMod val="75000"/>
                  </a:schemeClr>
                </a:solidFill>
                <a:effectLst/>
                <a:latin typeface="Metropolis" panose="000005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podrá iniciar la investigación de oficio</a:t>
            </a:r>
            <a:r>
              <a:rPr lang="es-MX" sz="2800" kern="100" dirty="0">
                <a:effectLst/>
                <a:latin typeface="Metropolis" panose="00000500000000000000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. (Art. 91 de la LGRA y LRAEMO)</a:t>
            </a:r>
          </a:p>
          <a:p>
            <a:pPr algn="just">
              <a:lnSpc>
                <a:spcPct val="150000"/>
              </a:lnSpc>
            </a:pPr>
            <a:endParaRPr lang="es-MX" sz="2800" dirty="0">
              <a:effectLst/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708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737" y="10014257"/>
            <a:ext cx="18565473" cy="1183005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762000" y="495300"/>
            <a:ext cx="3733800" cy="2971800"/>
          </a:xfrm>
          <a:custGeom>
            <a:avLst/>
            <a:gdLst/>
            <a:ahLst/>
            <a:cxnLst/>
            <a:rect l="l" t="t" r="r" b="b"/>
            <a:pathLst>
              <a:path w="1910876" h="1476152">
                <a:moveTo>
                  <a:pt x="0" y="0"/>
                </a:moveTo>
                <a:lnTo>
                  <a:pt x="1910877" y="0"/>
                </a:lnTo>
                <a:lnTo>
                  <a:pt x="1910877" y="1476152"/>
                </a:lnTo>
                <a:lnTo>
                  <a:pt x="0" y="1476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9143999" y="723900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F05E50-88E7-6FA5-7DAB-7E7D78302E78}"/>
              </a:ext>
            </a:extLst>
          </p:cNvPr>
          <p:cNvSpPr txBox="1"/>
          <p:nvPr/>
        </p:nvSpPr>
        <p:spPr>
          <a:xfrm>
            <a:off x="2095499" y="1037850"/>
            <a:ext cx="14097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effectLst/>
                <a:latin typeface="Metropolis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 de Alerta </a:t>
            </a:r>
          </a:p>
          <a:p>
            <a:pPr algn="just">
              <a:lnSpc>
                <a:spcPct val="150000"/>
              </a:lnSpc>
            </a:pPr>
            <a:endParaRPr lang="es-ES" sz="2800" dirty="0"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2800" dirty="0">
              <a:effectLst/>
              <a:latin typeface="Metropolis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94983CE-B5F2-15C9-BC2F-77978FE78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558732"/>
              </p:ext>
            </p:extLst>
          </p:nvPr>
        </p:nvGraphicFramePr>
        <p:xfrm>
          <a:off x="1485900" y="1981200"/>
          <a:ext cx="15316198" cy="803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120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762000" y="495300"/>
            <a:ext cx="3733800" cy="2971800"/>
          </a:xfrm>
          <a:custGeom>
            <a:avLst/>
            <a:gdLst/>
            <a:ahLst/>
            <a:cxnLst/>
            <a:rect l="l" t="t" r="r" b="b"/>
            <a:pathLst>
              <a:path w="1910876" h="1476152">
                <a:moveTo>
                  <a:pt x="0" y="0"/>
                </a:moveTo>
                <a:lnTo>
                  <a:pt x="1910877" y="0"/>
                </a:lnTo>
                <a:lnTo>
                  <a:pt x="1910877" y="1476152"/>
                </a:lnTo>
                <a:lnTo>
                  <a:pt x="0" y="147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9143999" y="723900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10CA722F-FAE0-A237-2893-3501370F49BD}"/>
              </a:ext>
            </a:extLst>
          </p:cNvPr>
          <p:cNvSpPr txBox="1"/>
          <p:nvPr/>
        </p:nvSpPr>
        <p:spPr>
          <a:xfrm>
            <a:off x="3951612" y="1816426"/>
            <a:ext cx="10689573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4000" b="1" i="0" u="none" strike="noStrike" kern="0" cap="none" spc="0" baseline="0" dirty="0">
                <a:uFillTx/>
                <a:latin typeface="Metropolis" panose="00000500000000000000" pitchFamily="50" charset="0"/>
                <a:ea typeface="Arial"/>
                <a:cs typeface="Arial"/>
              </a:rPr>
              <a:t>¡M</a:t>
            </a:r>
            <a:r>
              <a:rPr lang="es-MX" sz="4000" b="1" kern="0" dirty="0">
                <a:latin typeface="Metropolis" panose="00000500000000000000" pitchFamily="50" charset="0"/>
                <a:ea typeface="Arial"/>
                <a:cs typeface="Arial"/>
              </a:rPr>
              <a:t>UCHAS GRACIAS POR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4000" b="1" kern="0" dirty="0">
                <a:latin typeface="Metropolis" panose="00000500000000000000" pitchFamily="50" charset="0"/>
                <a:ea typeface="Arial"/>
                <a:cs typeface="Arial"/>
              </a:rPr>
              <a:t>SU ATENCIÓN!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4000" b="0" i="0" u="none" strike="noStrike" kern="0" cap="none" spc="0" baseline="0" dirty="0">
              <a:uFillTx/>
              <a:latin typeface="Metropolis" panose="00000500000000000000" pitchFamily="50" charset="0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4000" b="0" i="0" u="none" strike="noStrike" kern="0" cap="none" spc="0" baseline="0" dirty="0">
              <a:solidFill>
                <a:srgbClr val="1D1C1D"/>
              </a:solidFill>
              <a:uFillTx/>
              <a:latin typeface="Metropolis" panose="00000500000000000000" pitchFamily="50" charset="0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4000" b="0" i="0" u="none" strike="noStrike" kern="0" cap="none" spc="0" baseline="0" dirty="0">
              <a:solidFill>
                <a:srgbClr val="1D1C1D"/>
              </a:solidFill>
              <a:uFillTx/>
              <a:latin typeface="Slack-Lato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40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5F70F6-E271-EBBB-9D3A-313EAEF1158A}"/>
              </a:ext>
            </a:extLst>
          </p:cNvPr>
          <p:cNvSpPr txBox="1"/>
          <p:nvPr/>
        </p:nvSpPr>
        <p:spPr>
          <a:xfrm>
            <a:off x="3437263" y="3709252"/>
            <a:ext cx="11413472" cy="54784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ctr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800" b="1" u="none" strike="noStrike" kern="0" cap="none" spc="0" baseline="0" dirty="0">
                <a:solidFill>
                  <a:srgbClr val="008080"/>
                </a:solidFill>
                <a:uFillTx/>
                <a:latin typeface="Metropolis" panose="00000500000000000000" pitchFamily="50" charset="0"/>
                <a:ea typeface="Arial"/>
                <a:cs typeface="Arial"/>
              </a:rPr>
              <a:t>UNIDAD DE DENUNCIA CIUDADANA</a:t>
            </a:r>
          </a:p>
          <a:p>
            <a:pPr marR="0" lvl="0" algn="ctr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800" u="none" strike="noStrike" kern="0" cap="none" spc="0" baseline="0" dirty="0">
                <a:uFillTx/>
                <a:latin typeface="Metropolis" panose="00000500000000000000" pitchFamily="50" charset="0"/>
                <a:ea typeface="Arial"/>
                <a:cs typeface="Arial"/>
              </a:rPr>
              <a:t>Tel</a:t>
            </a:r>
            <a:r>
              <a:rPr lang="es-MX" sz="2800" kern="0" dirty="0">
                <a:latin typeface="Metropolis" panose="00000500000000000000" pitchFamily="50" charset="0"/>
                <a:ea typeface="Arial"/>
                <a:cs typeface="Arial"/>
              </a:rPr>
              <a:t>éfono: 4432984009 extensión 1007</a:t>
            </a:r>
          </a:p>
          <a:p>
            <a:pPr marR="0" lvl="0" algn="ctr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800" u="none" strike="noStrike" kern="0" cap="none" spc="0" baseline="0" dirty="0">
                <a:uFillTx/>
                <a:latin typeface="Metropolis" panose="00000500000000000000" pitchFamily="50" charset="0"/>
                <a:ea typeface="Arial"/>
                <a:cs typeface="Arial"/>
              </a:rPr>
              <a:t>Correo: </a:t>
            </a:r>
            <a:r>
              <a:rPr lang="es-MX" sz="2800" u="none" strike="noStrike" kern="0" cap="none" spc="0" baseline="0" dirty="0">
                <a:uFillTx/>
                <a:latin typeface="Metropolis" panose="00000500000000000000" pitchFamily="50" charset="0"/>
                <a:ea typeface="Arial"/>
                <a:cs typeface="Arial"/>
                <a:hlinkClick r:id="rId4"/>
              </a:rPr>
              <a:t>denuncias@seseamichoacan.mx</a:t>
            </a:r>
            <a:endParaRPr lang="es-MX" sz="2800" u="none" strike="noStrike" kern="0" cap="none" spc="0" baseline="0" dirty="0">
              <a:uFillTx/>
              <a:latin typeface="Metropolis" panose="00000500000000000000" pitchFamily="50" charset="0"/>
              <a:ea typeface="Arial"/>
              <a:cs typeface="Arial"/>
            </a:endParaRPr>
          </a:p>
          <a:p>
            <a:pPr algn="ctr">
              <a:lnSpc>
                <a:spcPct val="200000"/>
              </a:lnSpc>
            </a:pPr>
            <a:r>
              <a:rPr lang="es-MX" sz="2800" b="1" dirty="0">
                <a:solidFill>
                  <a:srgbClr val="008080"/>
                </a:solidFill>
                <a:latin typeface="Metropolis" panose="00000500000000000000" pitchFamily="50" charset="0"/>
              </a:rPr>
              <a:t>SIDESEA</a:t>
            </a:r>
            <a:r>
              <a:rPr lang="es-MX" sz="2800" dirty="0">
                <a:latin typeface="Metropolis" panose="00000500000000000000" pitchFamily="50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s-MX" sz="2800" dirty="0">
                <a:latin typeface="Metropolis" panose="00000500000000000000" pitchFamily="50" charset="0"/>
              </a:rPr>
              <a:t>https://pdeanticorrupcion.michoacan.gob.mx/s5/</a:t>
            </a:r>
          </a:p>
          <a:p>
            <a:pPr marR="0" lvl="0" algn="ctr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2800" u="none" strike="noStrike" kern="0" cap="none" spc="0" baseline="0" dirty="0">
              <a:uFillTx/>
              <a:latin typeface="Metropolis" panose="00000500000000000000" pitchFamily="50" charset="0"/>
              <a:ea typeface="Arial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3B04C85A-8148-F6E0-65A2-295FC0607002}"/>
              </a:ext>
            </a:extLst>
          </p:cNvPr>
          <p:cNvSpPr/>
          <p:nvPr/>
        </p:nvSpPr>
        <p:spPr>
          <a:xfrm>
            <a:off x="-138738" y="9103995"/>
            <a:ext cx="18565473" cy="1183005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4929435-BFFC-6591-0619-1DAEC7840F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794" r="50585"/>
          <a:stretch/>
        </p:blipFill>
        <p:spPr>
          <a:xfrm>
            <a:off x="5600700" y="9103995"/>
            <a:ext cx="7391398" cy="12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43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466</Words>
  <Application>Microsoft Office PowerPoint</Application>
  <PresentationFormat>Personalizado</PresentationFormat>
  <Paragraphs>54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Slack-Lato</vt:lpstr>
      <vt:lpstr>Arimo Bold</vt:lpstr>
      <vt:lpstr>Wingdings</vt:lpstr>
      <vt:lpstr>Metropolis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Monitoreo y seguimiento al PI PEA</dc:title>
  <cp:lastModifiedBy>Secretaría Ejecutiva Sistema Estatal Anticorrupción</cp:lastModifiedBy>
  <cp:revision>12</cp:revision>
  <dcterms:created xsi:type="dcterms:W3CDTF">2006-08-16T00:00:00Z</dcterms:created>
  <dcterms:modified xsi:type="dcterms:W3CDTF">2024-04-25T20:59:50Z</dcterms:modified>
  <dc:identifier>DAGCr8uTk2g</dc:identifier>
</cp:coreProperties>
</file>